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  <p:sldMasterId id="2147483697" r:id="rId2"/>
  </p:sldMasterIdLst>
  <p:sldIdLst>
    <p:sldId id="256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60" r:id="rId15"/>
    <p:sldId id="274" r:id="rId16"/>
    <p:sldId id="276" r:id="rId17"/>
    <p:sldId id="277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80" d="100"/>
          <a:sy n="80" d="100"/>
        </p:scale>
        <p:origin x="1794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0E90A8-67FF-4049-BCCB-7CE586DECFBA}" type="doc">
      <dgm:prSet loTypeId="urn:microsoft.com/office/officeart/2005/8/layout/vList3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2316C72-D251-49E3-9091-463FCBA57343}">
      <dgm:prSet custT="1"/>
      <dgm:spPr/>
      <dgm:t>
        <a:bodyPr/>
        <a:lstStyle/>
        <a:p>
          <a:r>
            <a:rPr lang="en-US" sz="1800" dirty="0" err="1">
              <a:latin typeface="+mn-lt"/>
            </a:rPr>
            <a:t>Comprender</a:t>
          </a:r>
          <a:r>
            <a:rPr lang="en-US" sz="1800" dirty="0">
              <a:latin typeface="+mn-lt"/>
            </a:rPr>
            <a:t> la </a:t>
          </a:r>
          <a:r>
            <a:rPr lang="en-US" sz="1800" b="1" dirty="0" err="1">
              <a:solidFill>
                <a:schemeClr val="accent6">
                  <a:lumMod val="50000"/>
                </a:schemeClr>
              </a:solidFill>
              <a:latin typeface="+mn-lt"/>
            </a:rPr>
            <a:t>estructura</a:t>
          </a:r>
          <a:r>
            <a:rPr lang="en-US" sz="1800" dirty="0">
              <a:latin typeface="+mn-lt"/>
            </a:rPr>
            <a:t> de los </a:t>
          </a:r>
          <a:r>
            <a:rPr lang="en-US" sz="1800" dirty="0" err="1">
              <a:latin typeface="+mn-lt"/>
            </a:rPr>
            <a:t>datos</a:t>
          </a:r>
          <a:r>
            <a:rPr lang="en-US" sz="1800" dirty="0">
              <a:latin typeface="+mn-lt"/>
            </a:rPr>
            <a:t> y </a:t>
          </a:r>
          <a:r>
            <a:rPr lang="en-US" sz="1800" dirty="0" err="1">
              <a:latin typeface="+mn-lt"/>
            </a:rPr>
            <a:t>resumirla</a:t>
          </a:r>
          <a:r>
            <a:rPr lang="en-US" sz="1800" dirty="0">
              <a:latin typeface="+mn-lt"/>
            </a:rPr>
            <a:t> de </a:t>
          </a:r>
          <a:r>
            <a:rPr lang="en-US" sz="1800" dirty="0" err="1">
              <a:latin typeface="+mn-lt"/>
            </a:rPr>
            <a:t>manera</a:t>
          </a:r>
          <a:r>
            <a:rPr lang="en-US" sz="1800" dirty="0">
              <a:latin typeface="+mn-lt"/>
            </a:rPr>
            <a:t> </a:t>
          </a:r>
          <a:r>
            <a:rPr lang="en-US" sz="1800" dirty="0" err="1">
              <a:latin typeface="+mn-lt"/>
            </a:rPr>
            <a:t>sencilla</a:t>
          </a:r>
          <a:r>
            <a:rPr lang="en-US" sz="1800" dirty="0">
              <a:latin typeface="+mn-lt"/>
            </a:rPr>
            <a:t>.</a:t>
          </a:r>
        </a:p>
      </dgm:t>
    </dgm:pt>
    <dgm:pt modelId="{0C05ED7B-AFAE-47F5-BD36-50E32C1C4EA6}" type="parTrans" cxnId="{76F994CD-6B2C-459E-B056-F27116CFA833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258EA27-28B4-4F74-A78C-4193C87BA959}" type="sibTrans" cxnId="{76F994CD-6B2C-459E-B056-F27116CFA833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A8F1B59-AF5E-41DF-A0FF-B7979478F073}">
      <dgm:prSet custT="1"/>
      <dgm:spPr/>
      <dgm:t>
        <a:bodyPr/>
        <a:lstStyle/>
        <a:p>
          <a:r>
            <a:rPr lang="en-US" sz="1800" dirty="0" err="1">
              <a:latin typeface="+mn-lt"/>
            </a:rPr>
            <a:t>Entender</a:t>
          </a:r>
          <a:r>
            <a:rPr lang="en-US" sz="1800" dirty="0">
              <a:latin typeface="+mn-lt"/>
            </a:rPr>
            <a:t> las </a:t>
          </a:r>
          <a:r>
            <a:rPr lang="en-US" sz="1800" b="1" dirty="0" err="1">
              <a:solidFill>
                <a:srgbClr val="002060"/>
              </a:solidFill>
              <a:latin typeface="+mn-lt"/>
            </a:rPr>
            <a:t>relaciones</a:t>
          </a:r>
          <a:r>
            <a:rPr lang="en-US" sz="1800" dirty="0">
              <a:latin typeface="+mn-lt"/>
            </a:rPr>
            <a:t> entre los </a:t>
          </a:r>
          <a:r>
            <a:rPr lang="en-US" sz="1800" dirty="0" err="1">
              <a:latin typeface="+mn-lt"/>
            </a:rPr>
            <a:t>datos</a:t>
          </a:r>
          <a:r>
            <a:rPr lang="en-US" sz="1800" dirty="0">
              <a:latin typeface="+mn-lt"/>
            </a:rPr>
            <a:t> y/o las variables.</a:t>
          </a:r>
        </a:p>
      </dgm:t>
    </dgm:pt>
    <dgm:pt modelId="{52637636-F40D-4DA3-B9A9-629E60E93B6C}" type="parTrans" cxnId="{4CD68299-F622-4F76-9920-86FCAC67F45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075902F-365D-49D6-9C16-139DAF1CA3F9}" type="sibTrans" cxnId="{4CD68299-F622-4F76-9920-86FCAC67F45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F99C5A5-8E36-4DAA-85AC-B6BCFE14241D}">
      <dgm:prSet custT="1"/>
      <dgm:spPr/>
      <dgm:t>
        <a:bodyPr/>
        <a:lstStyle/>
        <a:p>
          <a:r>
            <a:rPr lang="en-US" sz="1800" dirty="0" err="1">
              <a:latin typeface="+mn-lt"/>
            </a:rPr>
            <a:t>Tomar</a:t>
          </a:r>
          <a:r>
            <a:rPr lang="en-US" sz="1800" dirty="0">
              <a:latin typeface="+mn-lt"/>
            </a:rPr>
            <a:t> </a:t>
          </a:r>
          <a:r>
            <a:rPr lang="en-US" sz="1800" b="1" dirty="0" err="1">
              <a:solidFill>
                <a:srgbClr val="FFFF00"/>
              </a:solidFill>
              <a:latin typeface="+mn-lt"/>
            </a:rPr>
            <a:t>decisiones</a:t>
          </a:r>
          <a:r>
            <a:rPr lang="en-US" sz="1800" dirty="0">
              <a:latin typeface="+mn-lt"/>
            </a:rPr>
            <a:t> y </a:t>
          </a:r>
          <a:r>
            <a:rPr lang="en-US" sz="1800" dirty="0" err="1">
              <a:latin typeface="+mn-lt"/>
            </a:rPr>
            <a:t>hacer</a:t>
          </a:r>
          <a:r>
            <a:rPr lang="en-US" sz="1800" dirty="0">
              <a:latin typeface="+mn-lt"/>
            </a:rPr>
            <a:t> </a:t>
          </a:r>
          <a:r>
            <a:rPr lang="en-US" sz="1800" dirty="0" err="1">
              <a:latin typeface="+mn-lt"/>
            </a:rPr>
            <a:t>inferencias</a:t>
          </a:r>
          <a:r>
            <a:rPr lang="en-US" sz="1800" dirty="0">
              <a:latin typeface="+mn-lt"/>
            </a:rPr>
            <a:t> </a:t>
          </a:r>
          <a:r>
            <a:rPr lang="en-US" sz="1800" dirty="0" err="1">
              <a:latin typeface="+mn-lt"/>
            </a:rPr>
            <a:t>basadas</a:t>
          </a:r>
          <a:r>
            <a:rPr lang="en-US" sz="1800" dirty="0">
              <a:latin typeface="+mn-lt"/>
            </a:rPr>
            <a:t> en los </a:t>
          </a:r>
          <a:r>
            <a:rPr lang="en-US" sz="1800" dirty="0" err="1">
              <a:latin typeface="+mn-lt"/>
            </a:rPr>
            <a:t>datos</a:t>
          </a:r>
          <a:r>
            <a:rPr lang="en-US" sz="1800" dirty="0">
              <a:latin typeface="+mn-lt"/>
            </a:rPr>
            <a:t>.</a:t>
          </a:r>
        </a:p>
      </dgm:t>
    </dgm:pt>
    <dgm:pt modelId="{BF75A1C6-9DCE-4D7E-B733-E173C824C6D3}" type="parTrans" cxnId="{2477CB3A-A9A5-4282-803C-A58BEF583432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82A75E6-A6C8-4B74-BE12-DC43300DFFDD}" type="sibTrans" cxnId="{2477CB3A-A9A5-4282-803C-A58BEF583432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6202F73-BA0D-4458-8B31-435F73A7CC6A}" type="pres">
      <dgm:prSet presAssocID="{A70E90A8-67FF-4049-BCCB-7CE586DECFBA}" presName="linearFlow" presStyleCnt="0">
        <dgm:presLayoutVars>
          <dgm:dir/>
          <dgm:resizeHandles val="exact"/>
        </dgm:presLayoutVars>
      </dgm:prSet>
      <dgm:spPr/>
    </dgm:pt>
    <dgm:pt modelId="{770E7B9C-78B0-46CF-A775-8CAD9C6C5F4D}" type="pres">
      <dgm:prSet presAssocID="{C2316C72-D251-49E3-9091-463FCBA57343}" presName="composite" presStyleCnt="0"/>
      <dgm:spPr/>
    </dgm:pt>
    <dgm:pt modelId="{C051B700-2B71-4DEF-A500-EC6AD206B319}" type="pres">
      <dgm:prSet presAssocID="{C2316C72-D251-49E3-9091-463FCBA57343}" presName="imgShp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FBA78BB9-AC53-409C-BC72-CAFB2433E950}" type="pres">
      <dgm:prSet presAssocID="{C2316C72-D251-49E3-9091-463FCBA57343}" presName="txShp" presStyleLbl="node1" presStyleIdx="0" presStyleCnt="3">
        <dgm:presLayoutVars>
          <dgm:bulletEnabled val="1"/>
        </dgm:presLayoutVars>
      </dgm:prSet>
      <dgm:spPr/>
    </dgm:pt>
    <dgm:pt modelId="{279CB8C7-BD4D-4B2F-BF38-ADEF32E05A9D}" type="pres">
      <dgm:prSet presAssocID="{7258EA27-28B4-4F74-A78C-4193C87BA959}" presName="spacing" presStyleCnt="0"/>
      <dgm:spPr/>
    </dgm:pt>
    <dgm:pt modelId="{24AC2BAA-288B-468C-8E57-14DFDFD9A9C9}" type="pres">
      <dgm:prSet presAssocID="{1A8F1B59-AF5E-41DF-A0FF-B7979478F073}" presName="composite" presStyleCnt="0"/>
      <dgm:spPr/>
    </dgm:pt>
    <dgm:pt modelId="{7EB58091-3441-4CE2-B922-35CCDFA26016}" type="pres">
      <dgm:prSet presAssocID="{1A8F1B59-AF5E-41DF-A0FF-B7979478F073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D4053257-5FA5-47B4-BA90-A78114BEFC3D}" type="pres">
      <dgm:prSet presAssocID="{1A8F1B59-AF5E-41DF-A0FF-B7979478F073}" presName="txShp" presStyleLbl="node1" presStyleIdx="1" presStyleCnt="3">
        <dgm:presLayoutVars>
          <dgm:bulletEnabled val="1"/>
        </dgm:presLayoutVars>
      </dgm:prSet>
      <dgm:spPr/>
    </dgm:pt>
    <dgm:pt modelId="{D0CB514F-2BF6-4B4F-B3DA-47786A73D175}" type="pres">
      <dgm:prSet presAssocID="{E075902F-365D-49D6-9C16-139DAF1CA3F9}" presName="spacing" presStyleCnt="0"/>
      <dgm:spPr/>
    </dgm:pt>
    <dgm:pt modelId="{66588FB6-5B36-4E37-A9D5-798FD7C51A65}" type="pres">
      <dgm:prSet presAssocID="{EF99C5A5-8E36-4DAA-85AC-B6BCFE14241D}" presName="composite" presStyleCnt="0"/>
      <dgm:spPr/>
    </dgm:pt>
    <dgm:pt modelId="{9FF88C99-34FD-4454-86C6-9E24C64A9E06}" type="pres">
      <dgm:prSet presAssocID="{EF99C5A5-8E36-4DAA-85AC-B6BCFE14241D}" presName="imgShp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909107CE-5DC1-44EE-B9EC-34B6D2CADA02}" type="pres">
      <dgm:prSet presAssocID="{EF99C5A5-8E36-4DAA-85AC-B6BCFE14241D}" presName="txShp" presStyleLbl="node1" presStyleIdx="2" presStyleCnt="3">
        <dgm:presLayoutVars>
          <dgm:bulletEnabled val="1"/>
        </dgm:presLayoutVars>
      </dgm:prSet>
      <dgm:spPr/>
    </dgm:pt>
  </dgm:ptLst>
  <dgm:cxnLst>
    <dgm:cxn modelId="{2477CB3A-A9A5-4282-803C-A58BEF583432}" srcId="{A70E90A8-67FF-4049-BCCB-7CE586DECFBA}" destId="{EF99C5A5-8E36-4DAA-85AC-B6BCFE14241D}" srcOrd="2" destOrd="0" parTransId="{BF75A1C6-9DCE-4D7E-B733-E173C824C6D3}" sibTransId="{B82A75E6-A6C8-4B74-BE12-DC43300DFFDD}"/>
    <dgm:cxn modelId="{004F626F-B315-4ED2-8F4B-8AD70FCBA748}" type="presOf" srcId="{1A8F1B59-AF5E-41DF-A0FF-B7979478F073}" destId="{D4053257-5FA5-47B4-BA90-A78114BEFC3D}" srcOrd="0" destOrd="0" presId="urn:microsoft.com/office/officeart/2005/8/layout/vList3"/>
    <dgm:cxn modelId="{F331C972-886D-498B-8962-E94433BFF2D1}" type="presOf" srcId="{C2316C72-D251-49E3-9091-463FCBA57343}" destId="{FBA78BB9-AC53-409C-BC72-CAFB2433E950}" srcOrd="0" destOrd="0" presId="urn:microsoft.com/office/officeart/2005/8/layout/vList3"/>
    <dgm:cxn modelId="{4CD68299-F622-4F76-9920-86FCAC67F457}" srcId="{A70E90A8-67FF-4049-BCCB-7CE586DECFBA}" destId="{1A8F1B59-AF5E-41DF-A0FF-B7979478F073}" srcOrd="1" destOrd="0" parTransId="{52637636-F40D-4DA3-B9A9-629E60E93B6C}" sibTransId="{E075902F-365D-49D6-9C16-139DAF1CA3F9}"/>
    <dgm:cxn modelId="{21E58FC2-B025-43C8-97C4-3726FCB37E46}" type="presOf" srcId="{EF99C5A5-8E36-4DAA-85AC-B6BCFE14241D}" destId="{909107CE-5DC1-44EE-B9EC-34B6D2CADA02}" srcOrd="0" destOrd="0" presId="urn:microsoft.com/office/officeart/2005/8/layout/vList3"/>
    <dgm:cxn modelId="{76F994CD-6B2C-459E-B056-F27116CFA833}" srcId="{A70E90A8-67FF-4049-BCCB-7CE586DECFBA}" destId="{C2316C72-D251-49E3-9091-463FCBA57343}" srcOrd="0" destOrd="0" parTransId="{0C05ED7B-AFAE-47F5-BD36-50E32C1C4EA6}" sibTransId="{7258EA27-28B4-4F74-A78C-4193C87BA959}"/>
    <dgm:cxn modelId="{D22D07F7-3792-4A65-972F-C3D025747896}" type="presOf" srcId="{A70E90A8-67FF-4049-BCCB-7CE586DECFBA}" destId="{16202F73-BA0D-4458-8B31-435F73A7CC6A}" srcOrd="0" destOrd="0" presId="urn:microsoft.com/office/officeart/2005/8/layout/vList3"/>
    <dgm:cxn modelId="{E5F74C46-B723-4725-AF72-199F6EA0AAAB}" type="presParOf" srcId="{16202F73-BA0D-4458-8B31-435F73A7CC6A}" destId="{770E7B9C-78B0-46CF-A775-8CAD9C6C5F4D}" srcOrd="0" destOrd="0" presId="urn:microsoft.com/office/officeart/2005/8/layout/vList3"/>
    <dgm:cxn modelId="{DD1ED441-671C-4303-B47A-B7B8599E53FC}" type="presParOf" srcId="{770E7B9C-78B0-46CF-A775-8CAD9C6C5F4D}" destId="{C051B700-2B71-4DEF-A500-EC6AD206B319}" srcOrd="0" destOrd="0" presId="urn:microsoft.com/office/officeart/2005/8/layout/vList3"/>
    <dgm:cxn modelId="{ADF33A97-E5BE-4157-9C57-49A252D98135}" type="presParOf" srcId="{770E7B9C-78B0-46CF-A775-8CAD9C6C5F4D}" destId="{FBA78BB9-AC53-409C-BC72-CAFB2433E950}" srcOrd="1" destOrd="0" presId="urn:microsoft.com/office/officeart/2005/8/layout/vList3"/>
    <dgm:cxn modelId="{7247045F-0F09-4297-BB69-F1F89AF7A8E4}" type="presParOf" srcId="{16202F73-BA0D-4458-8B31-435F73A7CC6A}" destId="{279CB8C7-BD4D-4B2F-BF38-ADEF32E05A9D}" srcOrd="1" destOrd="0" presId="urn:microsoft.com/office/officeart/2005/8/layout/vList3"/>
    <dgm:cxn modelId="{21766C5A-6A8C-4A7B-813E-DD49ECF539C2}" type="presParOf" srcId="{16202F73-BA0D-4458-8B31-435F73A7CC6A}" destId="{24AC2BAA-288B-468C-8E57-14DFDFD9A9C9}" srcOrd="2" destOrd="0" presId="urn:microsoft.com/office/officeart/2005/8/layout/vList3"/>
    <dgm:cxn modelId="{E067E464-DF26-4BEA-A048-10C98FDE1DA0}" type="presParOf" srcId="{24AC2BAA-288B-468C-8E57-14DFDFD9A9C9}" destId="{7EB58091-3441-4CE2-B922-35CCDFA26016}" srcOrd="0" destOrd="0" presId="urn:microsoft.com/office/officeart/2005/8/layout/vList3"/>
    <dgm:cxn modelId="{1CB75CB4-C1BD-4AB3-8725-1693C2C21015}" type="presParOf" srcId="{24AC2BAA-288B-468C-8E57-14DFDFD9A9C9}" destId="{D4053257-5FA5-47B4-BA90-A78114BEFC3D}" srcOrd="1" destOrd="0" presId="urn:microsoft.com/office/officeart/2005/8/layout/vList3"/>
    <dgm:cxn modelId="{34D9590B-B297-4803-91B7-832252656460}" type="presParOf" srcId="{16202F73-BA0D-4458-8B31-435F73A7CC6A}" destId="{D0CB514F-2BF6-4B4F-B3DA-47786A73D175}" srcOrd="3" destOrd="0" presId="urn:microsoft.com/office/officeart/2005/8/layout/vList3"/>
    <dgm:cxn modelId="{48BE4D3A-A07F-44EF-8616-27C9852EB68C}" type="presParOf" srcId="{16202F73-BA0D-4458-8B31-435F73A7CC6A}" destId="{66588FB6-5B36-4E37-A9D5-798FD7C51A65}" srcOrd="4" destOrd="0" presId="urn:microsoft.com/office/officeart/2005/8/layout/vList3"/>
    <dgm:cxn modelId="{F9AFB98E-B7B0-4FBC-9F7C-D5F0DC90FA7D}" type="presParOf" srcId="{66588FB6-5B36-4E37-A9D5-798FD7C51A65}" destId="{9FF88C99-34FD-4454-86C6-9E24C64A9E06}" srcOrd="0" destOrd="0" presId="urn:microsoft.com/office/officeart/2005/8/layout/vList3"/>
    <dgm:cxn modelId="{A81D54DC-C919-4B2A-B1F2-ED0628C095A9}" type="presParOf" srcId="{66588FB6-5B36-4E37-A9D5-798FD7C51A65}" destId="{909107CE-5DC1-44EE-B9EC-34B6D2CADA0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ED5816-1DF5-4D9B-95DC-D2E188D30B5A}" type="doc">
      <dgm:prSet loTypeId="urn:microsoft.com/office/officeart/2005/8/layout/vList2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50F77934-0762-40A4-B02D-D1048C8CFD94}">
      <dgm:prSet phldrT="[Texto]" custT="1"/>
      <dgm:spPr/>
      <dgm:t>
        <a:bodyPr/>
        <a:lstStyle/>
        <a:p>
          <a:r>
            <a:rPr lang="es-E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Cuantitativa</a:t>
          </a:r>
        </a:p>
      </dgm:t>
    </dgm:pt>
    <dgm:pt modelId="{6E29180C-9062-470B-B2B4-2B6E65AE0ECB}" type="parTrans" cxnId="{B7D5FE1E-3C80-418E-9F6D-84FE1DE8244C}">
      <dgm:prSet/>
      <dgm:spPr/>
      <dgm:t>
        <a:bodyPr/>
        <a:lstStyle/>
        <a:p>
          <a:endParaRPr lang="es-ES" sz="11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B08B954-E49A-433B-BFB2-5200AD8C59FC}" type="sibTrans" cxnId="{B7D5FE1E-3C80-418E-9F6D-84FE1DE8244C}">
      <dgm:prSet/>
      <dgm:spPr/>
      <dgm:t>
        <a:bodyPr/>
        <a:lstStyle/>
        <a:p>
          <a:endParaRPr lang="es-ES" sz="11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B0E32F2-64F9-49C9-AE37-8103CFBF604F}">
      <dgm:prSet phldrT="[Texto]" custT="1"/>
      <dgm:spPr/>
      <dgm:t>
        <a:bodyPr/>
        <a:lstStyle/>
        <a:p>
          <a:r>
            <a:rPr lang="es-E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Datos numéricos (edad, altura, ingresos)</a:t>
          </a:r>
        </a:p>
      </dgm:t>
    </dgm:pt>
    <dgm:pt modelId="{8A5B5F74-EAC6-4F95-AAA5-BA766B4A04F4}" type="parTrans" cxnId="{88CA25B1-AF0B-44FD-AF77-F55FEAD3FD91}">
      <dgm:prSet/>
      <dgm:spPr/>
      <dgm:t>
        <a:bodyPr/>
        <a:lstStyle/>
        <a:p>
          <a:endParaRPr lang="es-ES" sz="11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25F065D-40BD-451B-A7E5-443B6ECD0710}" type="sibTrans" cxnId="{88CA25B1-AF0B-44FD-AF77-F55FEAD3FD91}">
      <dgm:prSet/>
      <dgm:spPr/>
      <dgm:t>
        <a:bodyPr/>
        <a:lstStyle/>
        <a:p>
          <a:endParaRPr lang="es-ES" sz="11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A5DF7F9-E9C3-465D-8F2A-3978793FDCD8}">
      <dgm:prSet phldrT="[Texto]" custT="1"/>
      <dgm:spPr/>
      <dgm:t>
        <a:bodyPr/>
        <a:lstStyle/>
        <a:p>
          <a:r>
            <a:rPr lang="es-ES" sz="3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Cualitativa</a:t>
          </a:r>
          <a:endParaRPr lang="es-ES" sz="3200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F6C977A-911B-45AC-BFDB-FE329483F59D}" type="parTrans" cxnId="{08D91D38-212A-43D5-8E21-ED627BF5DECC}">
      <dgm:prSet/>
      <dgm:spPr/>
      <dgm:t>
        <a:bodyPr/>
        <a:lstStyle/>
        <a:p>
          <a:endParaRPr lang="es-ES" sz="11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E9BBE32-D5AC-4349-A987-D1FB78F413A6}" type="sibTrans" cxnId="{08D91D38-212A-43D5-8E21-ED627BF5DECC}">
      <dgm:prSet/>
      <dgm:spPr/>
      <dgm:t>
        <a:bodyPr/>
        <a:lstStyle/>
        <a:p>
          <a:endParaRPr lang="es-ES" sz="11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3EE21C6-2B64-43A1-8A5B-69BC7BDF81FE}">
      <dgm:prSet phldrT="[Texto]" custT="1"/>
      <dgm:spPr/>
      <dgm:t>
        <a:bodyPr/>
        <a:lstStyle/>
        <a:p>
          <a:r>
            <a:rPr lang="es-E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Atributos o categorías (sexo, color de ojos, ciudad de nacimiento)</a:t>
          </a:r>
        </a:p>
      </dgm:t>
    </dgm:pt>
    <dgm:pt modelId="{F027B7D0-EBE9-4FD4-AC98-63FB9A082CD5}" type="parTrans" cxnId="{C3B98174-563F-4733-8139-CDC46368F3CC}">
      <dgm:prSet/>
      <dgm:spPr/>
      <dgm:t>
        <a:bodyPr/>
        <a:lstStyle/>
        <a:p>
          <a:endParaRPr lang="es-ES" sz="11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B2F1CB-A75B-446B-B128-A34CA390EEDD}" type="sibTrans" cxnId="{C3B98174-563F-4733-8139-CDC46368F3CC}">
      <dgm:prSet/>
      <dgm:spPr/>
      <dgm:t>
        <a:bodyPr/>
        <a:lstStyle/>
        <a:p>
          <a:endParaRPr lang="es-ES" sz="11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558578B-ADB2-45DF-A0E7-E82A28199000}" type="pres">
      <dgm:prSet presAssocID="{6BED5816-1DF5-4D9B-95DC-D2E188D30B5A}" presName="linear" presStyleCnt="0">
        <dgm:presLayoutVars>
          <dgm:animLvl val="lvl"/>
          <dgm:resizeHandles val="exact"/>
        </dgm:presLayoutVars>
      </dgm:prSet>
      <dgm:spPr/>
    </dgm:pt>
    <dgm:pt modelId="{C73759AA-7078-429B-9ADE-40BBBDEC356E}" type="pres">
      <dgm:prSet presAssocID="{50F77934-0762-40A4-B02D-D1048C8CFD9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5DD878C-0142-4B62-8B7D-74BD7A91B625}" type="pres">
      <dgm:prSet presAssocID="{50F77934-0762-40A4-B02D-D1048C8CFD94}" presName="childText" presStyleLbl="revTx" presStyleIdx="0" presStyleCnt="2">
        <dgm:presLayoutVars>
          <dgm:bulletEnabled val="1"/>
        </dgm:presLayoutVars>
      </dgm:prSet>
      <dgm:spPr/>
    </dgm:pt>
    <dgm:pt modelId="{4AF81EF1-CEB3-4F2A-B215-66FF10DDFC85}" type="pres">
      <dgm:prSet presAssocID="{5A5DF7F9-E9C3-465D-8F2A-3978793FDCD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B404ED5-83DF-4280-9C24-ADAA0B3E4462}" type="pres">
      <dgm:prSet presAssocID="{5A5DF7F9-E9C3-465D-8F2A-3978793FDCD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733B105-4F06-4749-8AF4-68CAA90F3137}" type="presOf" srcId="{63EE21C6-2B64-43A1-8A5B-69BC7BDF81FE}" destId="{9B404ED5-83DF-4280-9C24-ADAA0B3E4462}" srcOrd="0" destOrd="0" presId="urn:microsoft.com/office/officeart/2005/8/layout/vList2"/>
    <dgm:cxn modelId="{B7D5FE1E-3C80-418E-9F6D-84FE1DE8244C}" srcId="{6BED5816-1DF5-4D9B-95DC-D2E188D30B5A}" destId="{50F77934-0762-40A4-B02D-D1048C8CFD94}" srcOrd="0" destOrd="0" parTransId="{6E29180C-9062-470B-B2B4-2B6E65AE0ECB}" sibTransId="{0B08B954-E49A-433B-BFB2-5200AD8C59FC}"/>
    <dgm:cxn modelId="{8A5C5522-CFDB-4B26-9400-5A130BF4A700}" type="presOf" srcId="{6BED5816-1DF5-4D9B-95DC-D2E188D30B5A}" destId="{2558578B-ADB2-45DF-A0E7-E82A28199000}" srcOrd="0" destOrd="0" presId="urn:microsoft.com/office/officeart/2005/8/layout/vList2"/>
    <dgm:cxn modelId="{DFE74331-0C44-4FF8-9D07-2DD234770E34}" type="presOf" srcId="{5A5DF7F9-E9C3-465D-8F2A-3978793FDCD8}" destId="{4AF81EF1-CEB3-4F2A-B215-66FF10DDFC85}" srcOrd="0" destOrd="0" presId="urn:microsoft.com/office/officeart/2005/8/layout/vList2"/>
    <dgm:cxn modelId="{08D91D38-212A-43D5-8E21-ED627BF5DECC}" srcId="{6BED5816-1DF5-4D9B-95DC-D2E188D30B5A}" destId="{5A5DF7F9-E9C3-465D-8F2A-3978793FDCD8}" srcOrd="1" destOrd="0" parTransId="{EF6C977A-911B-45AC-BFDB-FE329483F59D}" sibTransId="{4E9BBE32-D5AC-4349-A987-D1FB78F413A6}"/>
    <dgm:cxn modelId="{C3B98174-563F-4733-8139-CDC46368F3CC}" srcId="{5A5DF7F9-E9C3-465D-8F2A-3978793FDCD8}" destId="{63EE21C6-2B64-43A1-8A5B-69BC7BDF81FE}" srcOrd="0" destOrd="0" parTransId="{F027B7D0-EBE9-4FD4-AC98-63FB9A082CD5}" sibTransId="{9CB2F1CB-A75B-446B-B128-A34CA390EEDD}"/>
    <dgm:cxn modelId="{19DC89AA-D62F-497B-A5C9-306CF03C15B6}" type="presOf" srcId="{50F77934-0762-40A4-B02D-D1048C8CFD94}" destId="{C73759AA-7078-429B-9ADE-40BBBDEC356E}" srcOrd="0" destOrd="0" presId="urn:microsoft.com/office/officeart/2005/8/layout/vList2"/>
    <dgm:cxn modelId="{88CA25B1-AF0B-44FD-AF77-F55FEAD3FD91}" srcId="{50F77934-0762-40A4-B02D-D1048C8CFD94}" destId="{EB0E32F2-64F9-49C9-AE37-8103CFBF604F}" srcOrd="0" destOrd="0" parTransId="{8A5B5F74-EAC6-4F95-AAA5-BA766B4A04F4}" sibTransId="{D25F065D-40BD-451B-A7E5-443B6ECD0710}"/>
    <dgm:cxn modelId="{5EAC5CEB-8021-4946-8D05-859F7B26D0AE}" type="presOf" srcId="{EB0E32F2-64F9-49C9-AE37-8103CFBF604F}" destId="{85DD878C-0142-4B62-8B7D-74BD7A91B625}" srcOrd="0" destOrd="0" presId="urn:microsoft.com/office/officeart/2005/8/layout/vList2"/>
    <dgm:cxn modelId="{D578EBF1-4B12-4681-BE19-CC0429C98844}" type="presParOf" srcId="{2558578B-ADB2-45DF-A0E7-E82A28199000}" destId="{C73759AA-7078-429B-9ADE-40BBBDEC356E}" srcOrd="0" destOrd="0" presId="urn:microsoft.com/office/officeart/2005/8/layout/vList2"/>
    <dgm:cxn modelId="{8BB87776-8F2C-4CD2-9A46-A9271A1C8A89}" type="presParOf" srcId="{2558578B-ADB2-45DF-A0E7-E82A28199000}" destId="{85DD878C-0142-4B62-8B7D-74BD7A91B625}" srcOrd="1" destOrd="0" presId="urn:microsoft.com/office/officeart/2005/8/layout/vList2"/>
    <dgm:cxn modelId="{62181390-B440-4EED-8C89-3D9B5249EBA3}" type="presParOf" srcId="{2558578B-ADB2-45DF-A0E7-E82A28199000}" destId="{4AF81EF1-CEB3-4F2A-B215-66FF10DDFC85}" srcOrd="2" destOrd="0" presId="urn:microsoft.com/office/officeart/2005/8/layout/vList2"/>
    <dgm:cxn modelId="{44722BAC-C372-413D-822E-D1006B13ACC9}" type="presParOf" srcId="{2558578B-ADB2-45DF-A0E7-E82A28199000}" destId="{9B404ED5-83DF-4280-9C24-ADAA0B3E446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ED5816-1DF5-4D9B-95DC-D2E188D30B5A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50F77934-0762-40A4-B02D-D1048C8CFD94}">
      <dgm:prSet phldrT="[Texto]"/>
      <dgm:spPr/>
      <dgm:t>
        <a:bodyPr/>
        <a:lstStyle/>
        <a:p>
          <a:r>
            <a:rPr lang="es-ES">
              <a:latin typeface="Calibri" panose="020F0502020204030204" pitchFamily="34" charset="0"/>
              <a:cs typeface="Calibri" panose="020F0502020204030204" pitchFamily="34" charset="0"/>
            </a:rPr>
            <a:t>Continuas</a:t>
          </a:r>
        </a:p>
      </dgm:t>
    </dgm:pt>
    <dgm:pt modelId="{6E29180C-9062-470B-B2B4-2B6E65AE0ECB}" type="parTrans" cxnId="{B7D5FE1E-3C80-418E-9F6D-84FE1DE8244C}">
      <dgm:prSet/>
      <dgm:spPr/>
      <dgm:t>
        <a:bodyPr/>
        <a:lstStyle/>
        <a:p>
          <a:endParaRPr lang="es-ES" sz="11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B08B954-E49A-433B-BFB2-5200AD8C59FC}" type="sibTrans" cxnId="{B7D5FE1E-3C80-418E-9F6D-84FE1DE8244C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B0E32F2-64F9-49C9-AE37-8103CFBF604F}">
      <dgm:prSet phldrT="[Texto]" custT="1"/>
      <dgm:spPr/>
      <dgm:t>
        <a:bodyPr/>
        <a:lstStyle/>
        <a:p>
          <a:pPr>
            <a:buNone/>
          </a:pPr>
          <a:r>
            <a:rPr lang="es-ES" sz="2800" dirty="0">
              <a:latin typeface="Calibri" panose="020F0502020204030204" pitchFamily="34" charset="0"/>
              <a:cs typeface="Calibri" panose="020F0502020204030204" pitchFamily="34" charset="0"/>
            </a:rPr>
            <a:t>   Valores reales dentro de un intervalo.</a:t>
          </a:r>
        </a:p>
      </dgm:t>
    </dgm:pt>
    <dgm:pt modelId="{8A5B5F74-EAC6-4F95-AAA5-BA766B4A04F4}" type="parTrans" cxnId="{88CA25B1-AF0B-44FD-AF77-F55FEAD3FD91}">
      <dgm:prSet/>
      <dgm:spPr/>
      <dgm:t>
        <a:bodyPr/>
        <a:lstStyle/>
        <a:p>
          <a:endParaRPr lang="es-ES" sz="11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25F065D-40BD-451B-A7E5-443B6ECD0710}" type="sibTrans" cxnId="{88CA25B1-AF0B-44FD-AF77-F55FEAD3FD91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A5DF7F9-E9C3-465D-8F2A-3978793FDCD8}">
      <dgm:prSet phldrT="[Texto]"/>
      <dgm:spPr/>
      <dgm:t>
        <a:bodyPr/>
        <a:lstStyle/>
        <a:p>
          <a:r>
            <a:rPr lang="es-ES">
              <a:latin typeface="Calibri" panose="020F0502020204030204" pitchFamily="34" charset="0"/>
              <a:cs typeface="Calibri" panose="020F0502020204030204" pitchFamily="34" charset="0"/>
            </a:rPr>
            <a:t>Discretas</a:t>
          </a:r>
        </a:p>
      </dgm:t>
    </dgm:pt>
    <dgm:pt modelId="{EF6C977A-911B-45AC-BFDB-FE329483F59D}" type="parTrans" cxnId="{08D91D38-212A-43D5-8E21-ED627BF5DECC}">
      <dgm:prSet/>
      <dgm:spPr/>
      <dgm:t>
        <a:bodyPr/>
        <a:lstStyle/>
        <a:p>
          <a:endParaRPr lang="es-ES" sz="11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E9BBE32-D5AC-4349-A987-D1FB78F413A6}" type="sibTrans" cxnId="{08D91D38-212A-43D5-8E21-ED627BF5DECC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3EE21C6-2B64-43A1-8A5B-69BC7BDF81FE}">
      <dgm:prSet phldrT="[Texto]" custT="1"/>
      <dgm:spPr/>
      <dgm:t>
        <a:bodyPr/>
        <a:lstStyle/>
        <a:p>
          <a:pPr>
            <a:buNone/>
          </a:pPr>
          <a:r>
            <a:rPr lang="es-ES" sz="2800" dirty="0">
              <a:latin typeface="Calibri" panose="020F0502020204030204" pitchFamily="34" charset="0"/>
              <a:cs typeface="Calibri" panose="020F0502020204030204" pitchFamily="34" charset="0"/>
            </a:rPr>
            <a:t>   Valores numerables o contables.    </a:t>
          </a:r>
        </a:p>
      </dgm:t>
    </dgm:pt>
    <dgm:pt modelId="{F027B7D0-EBE9-4FD4-AC98-63FB9A082CD5}" type="parTrans" cxnId="{C3B98174-563F-4733-8139-CDC46368F3CC}">
      <dgm:prSet/>
      <dgm:spPr/>
      <dgm:t>
        <a:bodyPr/>
        <a:lstStyle/>
        <a:p>
          <a:endParaRPr lang="es-ES" sz="11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B2F1CB-A75B-446B-B128-A34CA390EEDD}" type="sibTrans" cxnId="{C3B98174-563F-4733-8139-CDC46368F3CC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2EFB4A3-09F2-4FC5-8ABC-C6AC86B182BE}">
      <dgm:prSet phldrT="[Texto]" custT="1"/>
      <dgm:spPr/>
      <dgm:t>
        <a:bodyPr/>
        <a:lstStyle/>
        <a:p>
          <a:pPr>
            <a:buNone/>
          </a:pPr>
          <a:r>
            <a:rPr lang="es-ES" sz="2800" dirty="0">
              <a:latin typeface="Calibri" panose="020F0502020204030204" pitchFamily="34" charset="0"/>
              <a:cs typeface="Calibri" panose="020F0502020204030204" pitchFamily="34" charset="0"/>
            </a:rPr>
            <a:t>   Ejemplo: el peso de las personas.</a:t>
          </a:r>
        </a:p>
      </dgm:t>
    </dgm:pt>
    <dgm:pt modelId="{48F52803-EE2E-4EFE-87C9-578F70B5DFB9}" type="parTrans" cxnId="{E9196C86-9418-4B2B-9AB1-9CC5C6EB8C63}">
      <dgm:prSet/>
      <dgm:spPr/>
      <dgm:t>
        <a:bodyPr/>
        <a:lstStyle/>
        <a:p>
          <a:endParaRPr lang="es-ES"/>
        </a:p>
      </dgm:t>
    </dgm:pt>
    <dgm:pt modelId="{2B39BFA3-1439-4BA4-A2FB-8F7092617FDF}" type="sibTrans" cxnId="{E9196C86-9418-4B2B-9AB1-9CC5C6EB8C63}">
      <dgm:prSet/>
      <dgm:spPr/>
      <dgm:t>
        <a:bodyPr/>
        <a:lstStyle/>
        <a:p>
          <a:endParaRPr lang="es-ES"/>
        </a:p>
      </dgm:t>
    </dgm:pt>
    <dgm:pt modelId="{1B1857D0-17FF-407F-9848-839BC99C31BE}">
      <dgm:prSet phldrT="[Texto]" custT="1"/>
      <dgm:spPr/>
      <dgm:t>
        <a:bodyPr/>
        <a:lstStyle/>
        <a:p>
          <a:pPr>
            <a:buNone/>
          </a:pPr>
          <a:r>
            <a:rPr lang="es-ES" sz="2800" dirty="0">
              <a:latin typeface="Calibri" panose="020F0502020204030204" pitchFamily="34" charset="0"/>
              <a:cs typeface="Calibri" panose="020F0502020204030204" pitchFamily="34" charset="0"/>
            </a:rPr>
            <a:t>   Ejemplo: el número de hermanos.</a:t>
          </a:r>
        </a:p>
      </dgm:t>
    </dgm:pt>
    <dgm:pt modelId="{107004C7-E7C8-4F95-80EE-6F28394C249E}" type="parTrans" cxnId="{186EE349-6050-48C1-B17D-120CF494EEB3}">
      <dgm:prSet/>
      <dgm:spPr/>
      <dgm:t>
        <a:bodyPr/>
        <a:lstStyle/>
        <a:p>
          <a:endParaRPr lang="es-ES"/>
        </a:p>
      </dgm:t>
    </dgm:pt>
    <dgm:pt modelId="{CF71680D-A9CB-4D5A-8F26-E9E80E4F079A}" type="sibTrans" cxnId="{186EE349-6050-48C1-B17D-120CF494EEB3}">
      <dgm:prSet/>
      <dgm:spPr/>
      <dgm:t>
        <a:bodyPr/>
        <a:lstStyle/>
        <a:p>
          <a:endParaRPr lang="es-ES"/>
        </a:p>
      </dgm:t>
    </dgm:pt>
    <dgm:pt modelId="{6B4A661F-2602-4FFA-9FD6-64E3DEAA16D5}" type="pres">
      <dgm:prSet presAssocID="{6BED5816-1DF5-4D9B-95DC-D2E188D30B5A}" presName="linear" presStyleCnt="0">
        <dgm:presLayoutVars>
          <dgm:dir/>
          <dgm:animLvl val="lvl"/>
          <dgm:resizeHandles val="exact"/>
        </dgm:presLayoutVars>
      </dgm:prSet>
      <dgm:spPr/>
    </dgm:pt>
    <dgm:pt modelId="{B4DB64AB-1AC9-489F-9470-17C3D2245D11}" type="pres">
      <dgm:prSet presAssocID="{50F77934-0762-40A4-B02D-D1048C8CFD94}" presName="parentLin" presStyleCnt="0"/>
      <dgm:spPr/>
    </dgm:pt>
    <dgm:pt modelId="{DA80F0BA-AD30-41C5-A7BC-3ED9E9AF2C5D}" type="pres">
      <dgm:prSet presAssocID="{50F77934-0762-40A4-B02D-D1048C8CFD94}" presName="parentLeftMargin" presStyleLbl="node1" presStyleIdx="0" presStyleCnt="2"/>
      <dgm:spPr/>
    </dgm:pt>
    <dgm:pt modelId="{EF720479-375A-43CE-AD25-F026FDE8AC06}" type="pres">
      <dgm:prSet presAssocID="{50F77934-0762-40A4-B02D-D1048C8CFD9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68D06DA-299F-4B7A-A4CC-A389DBC6835D}" type="pres">
      <dgm:prSet presAssocID="{50F77934-0762-40A4-B02D-D1048C8CFD94}" presName="negativeSpace" presStyleCnt="0"/>
      <dgm:spPr/>
    </dgm:pt>
    <dgm:pt modelId="{3C27B22F-3B72-4898-8D5F-AFE16F323D20}" type="pres">
      <dgm:prSet presAssocID="{50F77934-0762-40A4-B02D-D1048C8CFD94}" presName="childText" presStyleLbl="conFgAcc1" presStyleIdx="0" presStyleCnt="2">
        <dgm:presLayoutVars>
          <dgm:bulletEnabled val="1"/>
        </dgm:presLayoutVars>
      </dgm:prSet>
      <dgm:spPr/>
    </dgm:pt>
    <dgm:pt modelId="{7721CDB9-2834-44A3-B8C4-ED410AA67CA3}" type="pres">
      <dgm:prSet presAssocID="{0B08B954-E49A-433B-BFB2-5200AD8C59FC}" presName="spaceBetweenRectangles" presStyleCnt="0"/>
      <dgm:spPr/>
    </dgm:pt>
    <dgm:pt modelId="{3B5AD623-67C2-4736-8CF3-10F81203996F}" type="pres">
      <dgm:prSet presAssocID="{5A5DF7F9-E9C3-465D-8F2A-3978793FDCD8}" presName="parentLin" presStyleCnt="0"/>
      <dgm:spPr/>
    </dgm:pt>
    <dgm:pt modelId="{A470A9C5-116C-4C93-B384-2274F1DA3C71}" type="pres">
      <dgm:prSet presAssocID="{5A5DF7F9-E9C3-465D-8F2A-3978793FDCD8}" presName="parentLeftMargin" presStyleLbl="node1" presStyleIdx="0" presStyleCnt="2"/>
      <dgm:spPr/>
    </dgm:pt>
    <dgm:pt modelId="{F81725F1-F6B8-4A22-9B80-09A915243DCB}" type="pres">
      <dgm:prSet presAssocID="{5A5DF7F9-E9C3-465D-8F2A-3978793FDCD8}" presName="parentText" presStyleLbl="node1" presStyleIdx="1" presStyleCnt="2" custScaleY="100057" custLinFactNeighborX="1401" custLinFactNeighborY="1797">
        <dgm:presLayoutVars>
          <dgm:chMax val="0"/>
          <dgm:bulletEnabled val="1"/>
        </dgm:presLayoutVars>
      </dgm:prSet>
      <dgm:spPr/>
    </dgm:pt>
    <dgm:pt modelId="{15C955F8-9696-46C1-81AC-C4F658E673DD}" type="pres">
      <dgm:prSet presAssocID="{5A5DF7F9-E9C3-465D-8F2A-3978793FDCD8}" presName="negativeSpace" presStyleCnt="0"/>
      <dgm:spPr/>
    </dgm:pt>
    <dgm:pt modelId="{2AC3D49F-58F5-487B-B6B7-B51AEAA6CA41}" type="pres">
      <dgm:prSet presAssocID="{5A5DF7F9-E9C3-465D-8F2A-3978793FDCD8}" presName="childText" presStyleLbl="conFgAcc1" presStyleIdx="1" presStyleCnt="2" custLinFactNeighborX="-3494" custLinFactNeighborY="-597">
        <dgm:presLayoutVars>
          <dgm:bulletEnabled val="1"/>
        </dgm:presLayoutVars>
      </dgm:prSet>
      <dgm:spPr/>
    </dgm:pt>
  </dgm:ptLst>
  <dgm:cxnLst>
    <dgm:cxn modelId="{B7D5FE1E-3C80-418E-9F6D-84FE1DE8244C}" srcId="{6BED5816-1DF5-4D9B-95DC-D2E188D30B5A}" destId="{50F77934-0762-40A4-B02D-D1048C8CFD94}" srcOrd="0" destOrd="0" parTransId="{6E29180C-9062-470B-B2B4-2B6E65AE0ECB}" sibTransId="{0B08B954-E49A-433B-BFB2-5200AD8C59FC}"/>
    <dgm:cxn modelId="{08D91D38-212A-43D5-8E21-ED627BF5DECC}" srcId="{6BED5816-1DF5-4D9B-95DC-D2E188D30B5A}" destId="{5A5DF7F9-E9C3-465D-8F2A-3978793FDCD8}" srcOrd="1" destOrd="0" parTransId="{EF6C977A-911B-45AC-BFDB-FE329483F59D}" sibTransId="{4E9BBE32-D5AC-4349-A987-D1FB78F413A6}"/>
    <dgm:cxn modelId="{186EE349-6050-48C1-B17D-120CF494EEB3}" srcId="{5A5DF7F9-E9C3-465D-8F2A-3978793FDCD8}" destId="{1B1857D0-17FF-407F-9848-839BC99C31BE}" srcOrd="1" destOrd="0" parTransId="{107004C7-E7C8-4F95-80EE-6F28394C249E}" sibTransId="{CF71680D-A9CB-4D5A-8F26-E9E80E4F079A}"/>
    <dgm:cxn modelId="{92EB574E-593A-4D2F-A5B7-F8EA4B874BA0}" type="presOf" srcId="{63EE21C6-2B64-43A1-8A5B-69BC7BDF81FE}" destId="{2AC3D49F-58F5-487B-B6B7-B51AEAA6CA41}" srcOrd="0" destOrd="0" presId="urn:microsoft.com/office/officeart/2005/8/layout/list1"/>
    <dgm:cxn modelId="{C3B98174-563F-4733-8139-CDC46368F3CC}" srcId="{5A5DF7F9-E9C3-465D-8F2A-3978793FDCD8}" destId="{63EE21C6-2B64-43A1-8A5B-69BC7BDF81FE}" srcOrd="0" destOrd="0" parTransId="{F027B7D0-EBE9-4FD4-AC98-63FB9A082CD5}" sibTransId="{9CB2F1CB-A75B-446B-B128-A34CA390EEDD}"/>
    <dgm:cxn modelId="{9AF0D277-0EC0-406F-846B-4C6912BE43A6}" type="presOf" srcId="{1B1857D0-17FF-407F-9848-839BC99C31BE}" destId="{2AC3D49F-58F5-487B-B6B7-B51AEAA6CA41}" srcOrd="0" destOrd="1" presId="urn:microsoft.com/office/officeart/2005/8/layout/list1"/>
    <dgm:cxn modelId="{57C01758-8FB5-4360-80A9-324A1A1C2110}" type="presOf" srcId="{EB0E32F2-64F9-49C9-AE37-8103CFBF604F}" destId="{3C27B22F-3B72-4898-8D5F-AFE16F323D20}" srcOrd="0" destOrd="0" presId="urn:microsoft.com/office/officeart/2005/8/layout/list1"/>
    <dgm:cxn modelId="{E9196C86-9418-4B2B-9AB1-9CC5C6EB8C63}" srcId="{50F77934-0762-40A4-B02D-D1048C8CFD94}" destId="{F2EFB4A3-09F2-4FC5-8ABC-C6AC86B182BE}" srcOrd="1" destOrd="0" parTransId="{48F52803-EE2E-4EFE-87C9-578F70B5DFB9}" sibTransId="{2B39BFA3-1439-4BA4-A2FB-8F7092617FDF}"/>
    <dgm:cxn modelId="{8AA15590-4363-49FA-BF62-92AA01D53D93}" type="presOf" srcId="{5A5DF7F9-E9C3-465D-8F2A-3978793FDCD8}" destId="{A470A9C5-116C-4C93-B384-2274F1DA3C71}" srcOrd="0" destOrd="0" presId="urn:microsoft.com/office/officeart/2005/8/layout/list1"/>
    <dgm:cxn modelId="{6AB18292-6494-4B8F-A6C1-56365E4DC14E}" type="presOf" srcId="{50F77934-0762-40A4-B02D-D1048C8CFD94}" destId="{EF720479-375A-43CE-AD25-F026FDE8AC06}" srcOrd="1" destOrd="0" presId="urn:microsoft.com/office/officeart/2005/8/layout/list1"/>
    <dgm:cxn modelId="{A502189D-B26D-4515-9492-209B51A2A1BD}" type="presOf" srcId="{5A5DF7F9-E9C3-465D-8F2A-3978793FDCD8}" destId="{F81725F1-F6B8-4A22-9B80-09A915243DCB}" srcOrd="1" destOrd="0" presId="urn:microsoft.com/office/officeart/2005/8/layout/list1"/>
    <dgm:cxn modelId="{54FE6A9D-B3E2-41A0-AABB-64337081BBB1}" type="presOf" srcId="{50F77934-0762-40A4-B02D-D1048C8CFD94}" destId="{DA80F0BA-AD30-41C5-A7BC-3ED9E9AF2C5D}" srcOrd="0" destOrd="0" presId="urn:microsoft.com/office/officeart/2005/8/layout/list1"/>
    <dgm:cxn modelId="{7D685EA5-C232-4271-894D-D7F05A08D66B}" type="presOf" srcId="{6BED5816-1DF5-4D9B-95DC-D2E188D30B5A}" destId="{6B4A661F-2602-4FFA-9FD6-64E3DEAA16D5}" srcOrd="0" destOrd="0" presId="urn:microsoft.com/office/officeart/2005/8/layout/list1"/>
    <dgm:cxn modelId="{88CA25B1-AF0B-44FD-AF77-F55FEAD3FD91}" srcId="{50F77934-0762-40A4-B02D-D1048C8CFD94}" destId="{EB0E32F2-64F9-49C9-AE37-8103CFBF604F}" srcOrd="0" destOrd="0" parTransId="{8A5B5F74-EAC6-4F95-AAA5-BA766B4A04F4}" sibTransId="{D25F065D-40BD-451B-A7E5-443B6ECD0710}"/>
    <dgm:cxn modelId="{B88D2ECA-C8EA-4F9F-ACB9-F7C722168F4B}" type="presOf" srcId="{F2EFB4A3-09F2-4FC5-8ABC-C6AC86B182BE}" destId="{3C27B22F-3B72-4898-8D5F-AFE16F323D20}" srcOrd="0" destOrd="1" presId="urn:microsoft.com/office/officeart/2005/8/layout/list1"/>
    <dgm:cxn modelId="{986B02D7-76F6-4D43-B1E0-6DA6C9BF6F7D}" type="presParOf" srcId="{6B4A661F-2602-4FFA-9FD6-64E3DEAA16D5}" destId="{B4DB64AB-1AC9-489F-9470-17C3D2245D11}" srcOrd="0" destOrd="0" presId="urn:microsoft.com/office/officeart/2005/8/layout/list1"/>
    <dgm:cxn modelId="{3551E659-A977-4C5F-AE21-03C3A7932346}" type="presParOf" srcId="{B4DB64AB-1AC9-489F-9470-17C3D2245D11}" destId="{DA80F0BA-AD30-41C5-A7BC-3ED9E9AF2C5D}" srcOrd="0" destOrd="0" presId="urn:microsoft.com/office/officeart/2005/8/layout/list1"/>
    <dgm:cxn modelId="{C48F50C3-406C-40A4-A1FF-7285D80825C3}" type="presParOf" srcId="{B4DB64AB-1AC9-489F-9470-17C3D2245D11}" destId="{EF720479-375A-43CE-AD25-F026FDE8AC06}" srcOrd="1" destOrd="0" presId="urn:microsoft.com/office/officeart/2005/8/layout/list1"/>
    <dgm:cxn modelId="{74FA3197-EC07-4311-B6C5-E3F62C1B830F}" type="presParOf" srcId="{6B4A661F-2602-4FFA-9FD6-64E3DEAA16D5}" destId="{B68D06DA-299F-4B7A-A4CC-A389DBC6835D}" srcOrd="1" destOrd="0" presId="urn:microsoft.com/office/officeart/2005/8/layout/list1"/>
    <dgm:cxn modelId="{21B96DDD-3A43-45EE-B48C-4697A11A7D41}" type="presParOf" srcId="{6B4A661F-2602-4FFA-9FD6-64E3DEAA16D5}" destId="{3C27B22F-3B72-4898-8D5F-AFE16F323D20}" srcOrd="2" destOrd="0" presId="urn:microsoft.com/office/officeart/2005/8/layout/list1"/>
    <dgm:cxn modelId="{CA158126-5F78-453F-B323-A3A585671454}" type="presParOf" srcId="{6B4A661F-2602-4FFA-9FD6-64E3DEAA16D5}" destId="{7721CDB9-2834-44A3-B8C4-ED410AA67CA3}" srcOrd="3" destOrd="0" presId="urn:microsoft.com/office/officeart/2005/8/layout/list1"/>
    <dgm:cxn modelId="{A26A7CF9-AEBC-40C4-8F94-FCE425F5C8CB}" type="presParOf" srcId="{6B4A661F-2602-4FFA-9FD6-64E3DEAA16D5}" destId="{3B5AD623-67C2-4736-8CF3-10F81203996F}" srcOrd="4" destOrd="0" presId="urn:microsoft.com/office/officeart/2005/8/layout/list1"/>
    <dgm:cxn modelId="{54424C5F-2AE2-47AF-9809-3013E3B2BDD8}" type="presParOf" srcId="{3B5AD623-67C2-4736-8CF3-10F81203996F}" destId="{A470A9C5-116C-4C93-B384-2274F1DA3C71}" srcOrd="0" destOrd="0" presId="urn:microsoft.com/office/officeart/2005/8/layout/list1"/>
    <dgm:cxn modelId="{3507B72A-AA98-4515-880C-F8CE0E2DF990}" type="presParOf" srcId="{3B5AD623-67C2-4736-8CF3-10F81203996F}" destId="{F81725F1-F6B8-4A22-9B80-09A915243DCB}" srcOrd="1" destOrd="0" presId="urn:microsoft.com/office/officeart/2005/8/layout/list1"/>
    <dgm:cxn modelId="{F0674C1D-26DF-4429-B313-349AF190F911}" type="presParOf" srcId="{6B4A661F-2602-4FFA-9FD6-64E3DEAA16D5}" destId="{15C955F8-9696-46C1-81AC-C4F658E673DD}" srcOrd="5" destOrd="0" presId="urn:microsoft.com/office/officeart/2005/8/layout/list1"/>
    <dgm:cxn modelId="{78984B78-9165-4145-A718-2C41DC786A91}" type="presParOf" srcId="{6B4A661F-2602-4FFA-9FD6-64E3DEAA16D5}" destId="{2AC3D49F-58F5-487B-B6B7-B51AEAA6CA4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0E90A8-67FF-4049-BCCB-7CE586DECFBA}" type="doc">
      <dgm:prSet loTypeId="urn:microsoft.com/office/officeart/2005/8/layout/vList3" loCatId="list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C2316C72-D251-49E3-9091-463FCBA57343}">
      <dgm:prSet custT="1"/>
      <dgm:spPr/>
      <dgm:t>
        <a:bodyPr/>
        <a:lstStyle/>
        <a:p>
          <a:r>
            <a:rPr lang="en-US" sz="1800" dirty="0">
              <a:latin typeface="+mn-lt"/>
            </a:rPr>
            <a:t>Largo del </a:t>
          </a:r>
          <a:r>
            <a:rPr lang="en-US" sz="1800" dirty="0" err="1">
              <a:latin typeface="+mn-lt"/>
            </a:rPr>
            <a:t>sépalo</a:t>
          </a:r>
          <a:endParaRPr lang="en-US" sz="1800" dirty="0">
            <a:latin typeface="+mn-lt"/>
          </a:endParaRPr>
        </a:p>
      </dgm:t>
    </dgm:pt>
    <dgm:pt modelId="{0C05ED7B-AFAE-47F5-BD36-50E32C1C4EA6}" type="parTrans" cxnId="{76F994CD-6B2C-459E-B056-F27116CFA833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258EA27-28B4-4F74-A78C-4193C87BA959}" type="sibTrans" cxnId="{76F994CD-6B2C-459E-B056-F27116CFA833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A8F1B59-AF5E-41DF-A0FF-B7979478F073}">
      <dgm:prSet custT="1"/>
      <dgm:spPr/>
      <dgm:t>
        <a:bodyPr/>
        <a:lstStyle/>
        <a:p>
          <a:r>
            <a:rPr lang="en-US" sz="1800" dirty="0">
              <a:latin typeface="+mn-lt"/>
            </a:rPr>
            <a:t>Ancho del </a:t>
          </a:r>
          <a:r>
            <a:rPr lang="en-US" sz="1800" dirty="0" err="1">
              <a:latin typeface="+mn-lt"/>
            </a:rPr>
            <a:t>sépalo</a:t>
          </a:r>
          <a:endParaRPr lang="en-US" sz="1800" dirty="0">
            <a:latin typeface="+mn-lt"/>
          </a:endParaRPr>
        </a:p>
      </dgm:t>
    </dgm:pt>
    <dgm:pt modelId="{52637636-F40D-4DA3-B9A9-629E60E93B6C}" type="parTrans" cxnId="{4CD68299-F622-4F76-9920-86FCAC67F45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075902F-365D-49D6-9C16-139DAF1CA3F9}" type="sibTrans" cxnId="{4CD68299-F622-4F76-9920-86FCAC67F45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F99C5A5-8E36-4DAA-85AC-B6BCFE14241D}">
      <dgm:prSet custT="1"/>
      <dgm:spPr/>
      <dgm:t>
        <a:bodyPr/>
        <a:lstStyle/>
        <a:p>
          <a:r>
            <a:rPr lang="en-US" sz="1800" dirty="0">
              <a:latin typeface="+mn-lt"/>
            </a:rPr>
            <a:t>Largo del </a:t>
          </a:r>
          <a:r>
            <a:rPr lang="en-US" sz="1800" dirty="0" err="1">
              <a:latin typeface="+mn-lt"/>
            </a:rPr>
            <a:t>pétalo</a:t>
          </a:r>
          <a:endParaRPr lang="en-US" sz="1800" dirty="0">
            <a:latin typeface="+mn-lt"/>
          </a:endParaRPr>
        </a:p>
      </dgm:t>
    </dgm:pt>
    <dgm:pt modelId="{BF75A1C6-9DCE-4D7E-B733-E173C824C6D3}" type="parTrans" cxnId="{2477CB3A-A9A5-4282-803C-A58BEF583432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82A75E6-A6C8-4B74-BE12-DC43300DFFDD}" type="sibTrans" cxnId="{2477CB3A-A9A5-4282-803C-A58BEF583432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D4F3A561-5EEC-419E-BFF6-AC84B7171841}">
      <dgm:prSet phldrT="[Texto]" custT="1"/>
      <dgm:spPr/>
      <dgm:t>
        <a:bodyPr/>
        <a:lstStyle/>
        <a:p>
          <a:r>
            <a:rPr lang="en-US" sz="1800" dirty="0">
              <a:latin typeface="+mn-lt"/>
            </a:rPr>
            <a:t>Ancho del </a:t>
          </a:r>
          <a:r>
            <a:rPr lang="en-US" sz="1800" dirty="0" err="1">
              <a:latin typeface="+mn-lt"/>
            </a:rPr>
            <a:t>pétalo</a:t>
          </a:r>
          <a:endParaRPr lang="en-US" sz="1800" dirty="0">
            <a:latin typeface="+mn-lt"/>
          </a:endParaRPr>
        </a:p>
      </dgm:t>
    </dgm:pt>
    <dgm:pt modelId="{F98F4483-2DF0-4647-8729-F4FC90FF0B4D}" type="parTrans" cxnId="{AD8C7880-B370-47C2-84C2-856121523DEA}">
      <dgm:prSet/>
      <dgm:spPr/>
      <dgm:t>
        <a:bodyPr/>
        <a:lstStyle/>
        <a:p>
          <a:endParaRPr lang="es-ES"/>
        </a:p>
      </dgm:t>
    </dgm:pt>
    <dgm:pt modelId="{027C19EC-8403-41FE-93E0-EDE8FDA7B3A2}" type="sibTrans" cxnId="{AD8C7880-B370-47C2-84C2-856121523DEA}">
      <dgm:prSet/>
      <dgm:spPr/>
      <dgm:t>
        <a:bodyPr/>
        <a:lstStyle/>
        <a:p>
          <a:endParaRPr lang="es-ES"/>
        </a:p>
      </dgm:t>
    </dgm:pt>
    <dgm:pt modelId="{16202F73-BA0D-4458-8B31-435F73A7CC6A}" type="pres">
      <dgm:prSet presAssocID="{A70E90A8-67FF-4049-BCCB-7CE586DECFBA}" presName="linearFlow" presStyleCnt="0">
        <dgm:presLayoutVars>
          <dgm:dir/>
          <dgm:resizeHandles val="exact"/>
        </dgm:presLayoutVars>
      </dgm:prSet>
      <dgm:spPr/>
    </dgm:pt>
    <dgm:pt modelId="{770E7B9C-78B0-46CF-A775-8CAD9C6C5F4D}" type="pres">
      <dgm:prSet presAssocID="{C2316C72-D251-49E3-9091-463FCBA57343}" presName="composite" presStyleCnt="0"/>
      <dgm:spPr/>
    </dgm:pt>
    <dgm:pt modelId="{C051B700-2B71-4DEF-A500-EC6AD206B319}" type="pres">
      <dgm:prSet presAssocID="{C2316C72-D251-49E3-9091-463FCBA57343}" presName="imgShp" presStyleLbl="fgImgPlace1" presStyleIdx="0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FBA78BB9-AC53-409C-BC72-CAFB2433E950}" type="pres">
      <dgm:prSet presAssocID="{C2316C72-D251-49E3-9091-463FCBA57343}" presName="txShp" presStyleLbl="node1" presStyleIdx="0" presStyleCnt="4">
        <dgm:presLayoutVars>
          <dgm:bulletEnabled val="1"/>
        </dgm:presLayoutVars>
      </dgm:prSet>
      <dgm:spPr/>
    </dgm:pt>
    <dgm:pt modelId="{279CB8C7-BD4D-4B2F-BF38-ADEF32E05A9D}" type="pres">
      <dgm:prSet presAssocID="{7258EA27-28B4-4F74-A78C-4193C87BA959}" presName="spacing" presStyleCnt="0"/>
      <dgm:spPr/>
    </dgm:pt>
    <dgm:pt modelId="{24AC2BAA-288B-468C-8E57-14DFDFD9A9C9}" type="pres">
      <dgm:prSet presAssocID="{1A8F1B59-AF5E-41DF-A0FF-B7979478F073}" presName="composite" presStyleCnt="0"/>
      <dgm:spPr/>
    </dgm:pt>
    <dgm:pt modelId="{7EB58091-3441-4CE2-B922-35CCDFA26016}" type="pres">
      <dgm:prSet presAssocID="{1A8F1B59-AF5E-41DF-A0FF-B7979478F073}" presName="imgShp" presStyleLbl="fgImgPlace1" presStyleIdx="1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D4053257-5FA5-47B4-BA90-A78114BEFC3D}" type="pres">
      <dgm:prSet presAssocID="{1A8F1B59-AF5E-41DF-A0FF-B7979478F073}" presName="txShp" presStyleLbl="node1" presStyleIdx="1" presStyleCnt="4">
        <dgm:presLayoutVars>
          <dgm:bulletEnabled val="1"/>
        </dgm:presLayoutVars>
      </dgm:prSet>
      <dgm:spPr/>
    </dgm:pt>
    <dgm:pt modelId="{D0CB514F-2BF6-4B4F-B3DA-47786A73D175}" type="pres">
      <dgm:prSet presAssocID="{E075902F-365D-49D6-9C16-139DAF1CA3F9}" presName="spacing" presStyleCnt="0"/>
      <dgm:spPr/>
    </dgm:pt>
    <dgm:pt modelId="{66588FB6-5B36-4E37-A9D5-798FD7C51A65}" type="pres">
      <dgm:prSet presAssocID="{EF99C5A5-8E36-4DAA-85AC-B6BCFE14241D}" presName="composite" presStyleCnt="0"/>
      <dgm:spPr/>
    </dgm:pt>
    <dgm:pt modelId="{9FF88C99-34FD-4454-86C6-9E24C64A9E06}" type="pres">
      <dgm:prSet presAssocID="{EF99C5A5-8E36-4DAA-85AC-B6BCFE14241D}" presName="imgShp" presStyleLbl="fgImgPlace1" presStyleIdx="2" presStyleCnt="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909107CE-5DC1-44EE-B9EC-34B6D2CADA02}" type="pres">
      <dgm:prSet presAssocID="{EF99C5A5-8E36-4DAA-85AC-B6BCFE14241D}" presName="txShp" presStyleLbl="node1" presStyleIdx="2" presStyleCnt="4">
        <dgm:presLayoutVars>
          <dgm:bulletEnabled val="1"/>
        </dgm:presLayoutVars>
      </dgm:prSet>
      <dgm:spPr/>
    </dgm:pt>
    <dgm:pt modelId="{032B123D-0C67-43D6-A230-53726A078AB3}" type="pres">
      <dgm:prSet presAssocID="{B82A75E6-A6C8-4B74-BE12-DC43300DFFDD}" presName="spacing" presStyleCnt="0"/>
      <dgm:spPr/>
    </dgm:pt>
    <dgm:pt modelId="{DC6725E4-78FF-4E97-8562-AE502771D845}" type="pres">
      <dgm:prSet presAssocID="{D4F3A561-5EEC-419E-BFF6-AC84B7171841}" presName="composite" presStyleCnt="0"/>
      <dgm:spPr/>
    </dgm:pt>
    <dgm:pt modelId="{2D44E793-02F3-4DDC-BC52-FA1AC05F4D89}" type="pres">
      <dgm:prSet presAssocID="{D4F3A561-5EEC-419E-BFF6-AC84B7171841}" presName="imgShp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DD16EBE8-A22A-4B53-AA3C-2E667B340C5D}" type="pres">
      <dgm:prSet presAssocID="{D4F3A561-5EEC-419E-BFF6-AC84B7171841}" presName="txShp" presStyleLbl="node1" presStyleIdx="3" presStyleCnt="4">
        <dgm:presLayoutVars>
          <dgm:bulletEnabled val="1"/>
        </dgm:presLayoutVars>
      </dgm:prSet>
      <dgm:spPr/>
    </dgm:pt>
  </dgm:ptLst>
  <dgm:cxnLst>
    <dgm:cxn modelId="{CD839514-75F2-4BE3-BA00-AB598E44310C}" type="presOf" srcId="{D4F3A561-5EEC-419E-BFF6-AC84B7171841}" destId="{DD16EBE8-A22A-4B53-AA3C-2E667B340C5D}" srcOrd="0" destOrd="0" presId="urn:microsoft.com/office/officeart/2005/8/layout/vList3"/>
    <dgm:cxn modelId="{2477CB3A-A9A5-4282-803C-A58BEF583432}" srcId="{A70E90A8-67FF-4049-BCCB-7CE586DECFBA}" destId="{EF99C5A5-8E36-4DAA-85AC-B6BCFE14241D}" srcOrd="2" destOrd="0" parTransId="{BF75A1C6-9DCE-4D7E-B733-E173C824C6D3}" sibTransId="{B82A75E6-A6C8-4B74-BE12-DC43300DFFDD}"/>
    <dgm:cxn modelId="{004F626F-B315-4ED2-8F4B-8AD70FCBA748}" type="presOf" srcId="{1A8F1B59-AF5E-41DF-A0FF-B7979478F073}" destId="{D4053257-5FA5-47B4-BA90-A78114BEFC3D}" srcOrd="0" destOrd="0" presId="urn:microsoft.com/office/officeart/2005/8/layout/vList3"/>
    <dgm:cxn modelId="{F331C972-886D-498B-8962-E94433BFF2D1}" type="presOf" srcId="{C2316C72-D251-49E3-9091-463FCBA57343}" destId="{FBA78BB9-AC53-409C-BC72-CAFB2433E950}" srcOrd="0" destOrd="0" presId="urn:microsoft.com/office/officeart/2005/8/layout/vList3"/>
    <dgm:cxn modelId="{AD8C7880-B370-47C2-84C2-856121523DEA}" srcId="{A70E90A8-67FF-4049-BCCB-7CE586DECFBA}" destId="{D4F3A561-5EEC-419E-BFF6-AC84B7171841}" srcOrd="3" destOrd="0" parTransId="{F98F4483-2DF0-4647-8729-F4FC90FF0B4D}" sibTransId="{027C19EC-8403-41FE-93E0-EDE8FDA7B3A2}"/>
    <dgm:cxn modelId="{4CD68299-F622-4F76-9920-86FCAC67F457}" srcId="{A70E90A8-67FF-4049-BCCB-7CE586DECFBA}" destId="{1A8F1B59-AF5E-41DF-A0FF-B7979478F073}" srcOrd="1" destOrd="0" parTransId="{52637636-F40D-4DA3-B9A9-629E60E93B6C}" sibTransId="{E075902F-365D-49D6-9C16-139DAF1CA3F9}"/>
    <dgm:cxn modelId="{21E58FC2-B025-43C8-97C4-3726FCB37E46}" type="presOf" srcId="{EF99C5A5-8E36-4DAA-85AC-B6BCFE14241D}" destId="{909107CE-5DC1-44EE-B9EC-34B6D2CADA02}" srcOrd="0" destOrd="0" presId="urn:microsoft.com/office/officeart/2005/8/layout/vList3"/>
    <dgm:cxn modelId="{76F994CD-6B2C-459E-B056-F27116CFA833}" srcId="{A70E90A8-67FF-4049-BCCB-7CE586DECFBA}" destId="{C2316C72-D251-49E3-9091-463FCBA57343}" srcOrd="0" destOrd="0" parTransId="{0C05ED7B-AFAE-47F5-BD36-50E32C1C4EA6}" sibTransId="{7258EA27-28B4-4F74-A78C-4193C87BA959}"/>
    <dgm:cxn modelId="{D22D07F7-3792-4A65-972F-C3D025747896}" type="presOf" srcId="{A70E90A8-67FF-4049-BCCB-7CE586DECFBA}" destId="{16202F73-BA0D-4458-8B31-435F73A7CC6A}" srcOrd="0" destOrd="0" presId="urn:microsoft.com/office/officeart/2005/8/layout/vList3"/>
    <dgm:cxn modelId="{E5F74C46-B723-4725-AF72-199F6EA0AAAB}" type="presParOf" srcId="{16202F73-BA0D-4458-8B31-435F73A7CC6A}" destId="{770E7B9C-78B0-46CF-A775-8CAD9C6C5F4D}" srcOrd="0" destOrd="0" presId="urn:microsoft.com/office/officeart/2005/8/layout/vList3"/>
    <dgm:cxn modelId="{DD1ED441-671C-4303-B47A-B7B8599E53FC}" type="presParOf" srcId="{770E7B9C-78B0-46CF-A775-8CAD9C6C5F4D}" destId="{C051B700-2B71-4DEF-A500-EC6AD206B319}" srcOrd="0" destOrd="0" presId="urn:microsoft.com/office/officeart/2005/8/layout/vList3"/>
    <dgm:cxn modelId="{ADF33A97-E5BE-4157-9C57-49A252D98135}" type="presParOf" srcId="{770E7B9C-78B0-46CF-A775-8CAD9C6C5F4D}" destId="{FBA78BB9-AC53-409C-BC72-CAFB2433E950}" srcOrd="1" destOrd="0" presId="urn:microsoft.com/office/officeart/2005/8/layout/vList3"/>
    <dgm:cxn modelId="{7247045F-0F09-4297-BB69-F1F89AF7A8E4}" type="presParOf" srcId="{16202F73-BA0D-4458-8B31-435F73A7CC6A}" destId="{279CB8C7-BD4D-4B2F-BF38-ADEF32E05A9D}" srcOrd="1" destOrd="0" presId="urn:microsoft.com/office/officeart/2005/8/layout/vList3"/>
    <dgm:cxn modelId="{21766C5A-6A8C-4A7B-813E-DD49ECF539C2}" type="presParOf" srcId="{16202F73-BA0D-4458-8B31-435F73A7CC6A}" destId="{24AC2BAA-288B-468C-8E57-14DFDFD9A9C9}" srcOrd="2" destOrd="0" presId="urn:microsoft.com/office/officeart/2005/8/layout/vList3"/>
    <dgm:cxn modelId="{E067E464-DF26-4BEA-A048-10C98FDE1DA0}" type="presParOf" srcId="{24AC2BAA-288B-468C-8E57-14DFDFD9A9C9}" destId="{7EB58091-3441-4CE2-B922-35CCDFA26016}" srcOrd="0" destOrd="0" presId="urn:microsoft.com/office/officeart/2005/8/layout/vList3"/>
    <dgm:cxn modelId="{1CB75CB4-C1BD-4AB3-8725-1693C2C21015}" type="presParOf" srcId="{24AC2BAA-288B-468C-8E57-14DFDFD9A9C9}" destId="{D4053257-5FA5-47B4-BA90-A78114BEFC3D}" srcOrd="1" destOrd="0" presId="urn:microsoft.com/office/officeart/2005/8/layout/vList3"/>
    <dgm:cxn modelId="{34D9590B-B297-4803-91B7-832252656460}" type="presParOf" srcId="{16202F73-BA0D-4458-8B31-435F73A7CC6A}" destId="{D0CB514F-2BF6-4B4F-B3DA-47786A73D175}" srcOrd="3" destOrd="0" presId="urn:microsoft.com/office/officeart/2005/8/layout/vList3"/>
    <dgm:cxn modelId="{48BE4D3A-A07F-44EF-8616-27C9852EB68C}" type="presParOf" srcId="{16202F73-BA0D-4458-8B31-435F73A7CC6A}" destId="{66588FB6-5B36-4E37-A9D5-798FD7C51A65}" srcOrd="4" destOrd="0" presId="urn:microsoft.com/office/officeart/2005/8/layout/vList3"/>
    <dgm:cxn modelId="{F9AFB98E-B7B0-4FBC-9F7C-D5F0DC90FA7D}" type="presParOf" srcId="{66588FB6-5B36-4E37-A9D5-798FD7C51A65}" destId="{9FF88C99-34FD-4454-86C6-9E24C64A9E06}" srcOrd="0" destOrd="0" presId="urn:microsoft.com/office/officeart/2005/8/layout/vList3"/>
    <dgm:cxn modelId="{A81D54DC-C919-4B2A-B1F2-ED0628C095A9}" type="presParOf" srcId="{66588FB6-5B36-4E37-A9D5-798FD7C51A65}" destId="{909107CE-5DC1-44EE-B9EC-34B6D2CADA02}" srcOrd="1" destOrd="0" presId="urn:microsoft.com/office/officeart/2005/8/layout/vList3"/>
    <dgm:cxn modelId="{9D777202-51DD-45AB-A242-BF6A45FDF8F9}" type="presParOf" srcId="{16202F73-BA0D-4458-8B31-435F73A7CC6A}" destId="{032B123D-0C67-43D6-A230-53726A078AB3}" srcOrd="5" destOrd="0" presId="urn:microsoft.com/office/officeart/2005/8/layout/vList3"/>
    <dgm:cxn modelId="{8F70A5DF-91CC-4440-8FD9-AC11BBD1669E}" type="presParOf" srcId="{16202F73-BA0D-4458-8B31-435F73A7CC6A}" destId="{DC6725E4-78FF-4E97-8562-AE502771D845}" srcOrd="6" destOrd="0" presId="urn:microsoft.com/office/officeart/2005/8/layout/vList3"/>
    <dgm:cxn modelId="{A106699A-E9CF-42DA-9005-5578A0B44053}" type="presParOf" srcId="{DC6725E4-78FF-4E97-8562-AE502771D845}" destId="{2D44E793-02F3-4DDC-BC52-FA1AC05F4D89}" srcOrd="0" destOrd="0" presId="urn:microsoft.com/office/officeart/2005/8/layout/vList3"/>
    <dgm:cxn modelId="{C4030E4C-750B-4AEE-9883-BCC1E1666557}" type="presParOf" srcId="{DC6725E4-78FF-4E97-8562-AE502771D845}" destId="{DD16EBE8-A22A-4B53-AA3C-2E667B340C5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78BB9-AC53-409C-BC72-CAFB2433E950}">
      <dsp:nvSpPr>
        <dsp:cNvPr id="0" name=""/>
        <dsp:cNvSpPr/>
      </dsp:nvSpPr>
      <dsp:spPr>
        <a:xfrm rot="10800000">
          <a:off x="1486480" y="360"/>
          <a:ext cx="4697384" cy="1213217"/>
        </a:xfrm>
        <a:prstGeom prst="homePlat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995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+mn-lt"/>
            </a:rPr>
            <a:t>Comprender</a:t>
          </a:r>
          <a:r>
            <a:rPr lang="en-US" sz="1800" kern="1200" dirty="0">
              <a:latin typeface="+mn-lt"/>
            </a:rPr>
            <a:t> la </a:t>
          </a:r>
          <a:r>
            <a:rPr lang="en-US" sz="1800" b="1" kern="1200" dirty="0" err="1">
              <a:solidFill>
                <a:schemeClr val="accent6">
                  <a:lumMod val="50000"/>
                </a:schemeClr>
              </a:solidFill>
              <a:latin typeface="+mn-lt"/>
            </a:rPr>
            <a:t>estructura</a:t>
          </a:r>
          <a:r>
            <a:rPr lang="en-US" sz="1800" kern="1200" dirty="0">
              <a:latin typeface="+mn-lt"/>
            </a:rPr>
            <a:t> de los </a:t>
          </a:r>
          <a:r>
            <a:rPr lang="en-US" sz="1800" kern="1200" dirty="0" err="1">
              <a:latin typeface="+mn-lt"/>
            </a:rPr>
            <a:t>datos</a:t>
          </a:r>
          <a:r>
            <a:rPr lang="en-US" sz="1800" kern="1200" dirty="0">
              <a:latin typeface="+mn-lt"/>
            </a:rPr>
            <a:t> y </a:t>
          </a:r>
          <a:r>
            <a:rPr lang="en-US" sz="1800" kern="1200" dirty="0" err="1">
              <a:latin typeface="+mn-lt"/>
            </a:rPr>
            <a:t>resumirla</a:t>
          </a:r>
          <a:r>
            <a:rPr lang="en-US" sz="1800" kern="1200" dirty="0">
              <a:latin typeface="+mn-lt"/>
            </a:rPr>
            <a:t> de </a:t>
          </a:r>
          <a:r>
            <a:rPr lang="en-US" sz="1800" kern="1200" dirty="0" err="1">
              <a:latin typeface="+mn-lt"/>
            </a:rPr>
            <a:t>manera</a:t>
          </a:r>
          <a:r>
            <a:rPr lang="en-US" sz="1800" kern="1200" dirty="0">
              <a:latin typeface="+mn-lt"/>
            </a:rPr>
            <a:t> </a:t>
          </a:r>
          <a:r>
            <a:rPr lang="en-US" sz="1800" kern="1200" dirty="0" err="1">
              <a:latin typeface="+mn-lt"/>
            </a:rPr>
            <a:t>sencilla</a:t>
          </a:r>
          <a:r>
            <a:rPr lang="en-US" sz="1800" kern="1200" dirty="0">
              <a:latin typeface="+mn-lt"/>
            </a:rPr>
            <a:t>.</a:t>
          </a:r>
        </a:p>
      </dsp:txBody>
      <dsp:txXfrm rot="10800000">
        <a:off x="1789784" y="360"/>
        <a:ext cx="4394080" cy="1213217"/>
      </dsp:txXfrm>
    </dsp:sp>
    <dsp:sp modelId="{C051B700-2B71-4DEF-A500-EC6AD206B319}">
      <dsp:nvSpPr>
        <dsp:cNvPr id="0" name=""/>
        <dsp:cNvSpPr/>
      </dsp:nvSpPr>
      <dsp:spPr>
        <a:xfrm>
          <a:off x="879871" y="360"/>
          <a:ext cx="1213217" cy="1213217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4053257-5FA5-47B4-BA90-A78114BEFC3D}">
      <dsp:nvSpPr>
        <dsp:cNvPr id="0" name=""/>
        <dsp:cNvSpPr/>
      </dsp:nvSpPr>
      <dsp:spPr>
        <a:xfrm rot="10800000">
          <a:off x="1486480" y="1575731"/>
          <a:ext cx="4697384" cy="1213217"/>
        </a:xfrm>
        <a:prstGeom prst="homePlate">
          <a:avLst/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55300"/>
                <a:satOff val="50000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995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+mn-lt"/>
            </a:rPr>
            <a:t>Entender</a:t>
          </a:r>
          <a:r>
            <a:rPr lang="en-US" sz="1800" kern="1200" dirty="0">
              <a:latin typeface="+mn-lt"/>
            </a:rPr>
            <a:t> las </a:t>
          </a:r>
          <a:r>
            <a:rPr lang="en-US" sz="1800" b="1" kern="1200" dirty="0" err="1">
              <a:solidFill>
                <a:srgbClr val="002060"/>
              </a:solidFill>
              <a:latin typeface="+mn-lt"/>
            </a:rPr>
            <a:t>relaciones</a:t>
          </a:r>
          <a:r>
            <a:rPr lang="en-US" sz="1800" kern="1200" dirty="0">
              <a:latin typeface="+mn-lt"/>
            </a:rPr>
            <a:t> entre los </a:t>
          </a:r>
          <a:r>
            <a:rPr lang="en-US" sz="1800" kern="1200" dirty="0" err="1">
              <a:latin typeface="+mn-lt"/>
            </a:rPr>
            <a:t>datos</a:t>
          </a:r>
          <a:r>
            <a:rPr lang="en-US" sz="1800" kern="1200" dirty="0">
              <a:latin typeface="+mn-lt"/>
            </a:rPr>
            <a:t> y/o las variables.</a:t>
          </a:r>
        </a:p>
      </dsp:txBody>
      <dsp:txXfrm rot="10800000">
        <a:off x="1789784" y="1575731"/>
        <a:ext cx="4394080" cy="1213217"/>
      </dsp:txXfrm>
    </dsp:sp>
    <dsp:sp modelId="{7EB58091-3441-4CE2-B922-35CCDFA26016}">
      <dsp:nvSpPr>
        <dsp:cNvPr id="0" name=""/>
        <dsp:cNvSpPr/>
      </dsp:nvSpPr>
      <dsp:spPr>
        <a:xfrm>
          <a:off x="879871" y="1575731"/>
          <a:ext cx="1213217" cy="121321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09107CE-5DC1-44EE-B9EC-34B6D2CADA02}">
      <dsp:nvSpPr>
        <dsp:cNvPr id="0" name=""/>
        <dsp:cNvSpPr/>
      </dsp:nvSpPr>
      <dsp:spPr>
        <a:xfrm rot="10800000">
          <a:off x="1486480" y="3151103"/>
          <a:ext cx="4697384" cy="1213217"/>
        </a:xfrm>
        <a:prstGeom prst="homePlate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995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+mn-lt"/>
            </a:rPr>
            <a:t>Tomar</a:t>
          </a:r>
          <a:r>
            <a:rPr lang="en-US" sz="1800" kern="1200" dirty="0">
              <a:latin typeface="+mn-lt"/>
            </a:rPr>
            <a:t> </a:t>
          </a:r>
          <a:r>
            <a:rPr lang="en-US" sz="1800" b="1" kern="1200" dirty="0" err="1">
              <a:solidFill>
                <a:srgbClr val="FFFF00"/>
              </a:solidFill>
              <a:latin typeface="+mn-lt"/>
            </a:rPr>
            <a:t>decisiones</a:t>
          </a:r>
          <a:r>
            <a:rPr lang="en-US" sz="1800" kern="1200" dirty="0">
              <a:latin typeface="+mn-lt"/>
            </a:rPr>
            <a:t> y </a:t>
          </a:r>
          <a:r>
            <a:rPr lang="en-US" sz="1800" kern="1200" dirty="0" err="1">
              <a:latin typeface="+mn-lt"/>
            </a:rPr>
            <a:t>hacer</a:t>
          </a:r>
          <a:r>
            <a:rPr lang="en-US" sz="1800" kern="1200" dirty="0">
              <a:latin typeface="+mn-lt"/>
            </a:rPr>
            <a:t> </a:t>
          </a:r>
          <a:r>
            <a:rPr lang="en-US" sz="1800" kern="1200" dirty="0" err="1">
              <a:latin typeface="+mn-lt"/>
            </a:rPr>
            <a:t>inferencias</a:t>
          </a:r>
          <a:r>
            <a:rPr lang="en-US" sz="1800" kern="1200" dirty="0">
              <a:latin typeface="+mn-lt"/>
            </a:rPr>
            <a:t> </a:t>
          </a:r>
          <a:r>
            <a:rPr lang="en-US" sz="1800" kern="1200" dirty="0" err="1">
              <a:latin typeface="+mn-lt"/>
            </a:rPr>
            <a:t>basadas</a:t>
          </a:r>
          <a:r>
            <a:rPr lang="en-US" sz="1800" kern="1200" dirty="0">
              <a:latin typeface="+mn-lt"/>
            </a:rPr>
            <a:t> en los </a:t>
          </a:r>
          <a:r>
            <a:rPr lang="en-US" sz="1800" kern="1200" dirty="0" err="1">
              <a:latin typeface="+mn-lt"/>
            </a:rPr>
            <a:t>datos</a:t>
          </a:r>
          <a:r>
            <a:rPr lang="en-US" sz="1800" kern="1200" dirty="0">
              <a:latin typeface="+mn-lt"/>
            </a:rPr>
            <a:t>.</a:t>
          </a:r>
        </a:p>
      </dsp:txBody>
      <dsp:txXfrm rot="10800000">
        <a:off x="1789784" y="3151103"/>
        <a:ext cx="4394080" cy="1213217"/>
      </dsp:txXfrm>
    </dsp:sp>
    <dsp:sp modelId="{9FF88C99-34FD-4454-86C6-9E24C64A9E06}">
      <dsp:nvSpPr>
        <dsp:cNvPr id="0" name=""/>
        <dsp:cNvSpPr/>
      </dsp:nvSpPr>
      <dsp:spPr>
        <a:xfrm>
          <a:off x="879871" y="3151103"/>
          <a:ext cx="1213217" cy="121321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3759AA-7078-429B-9ADE-40BBBDEC356E}">
      <dsp:nvSpPr>
        <dsp:cNvPr id="0" name=""/>
        <dsp:cNvSpPr/>
      </dsp:nvSpPr>
      <dsp:spPr>
        <a:xfrm>
          <a:off x="0" y="318"/>
          <a:ext cx="8596312" cy="10296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Cuantitativa</a:t>
          </a:r>
        </a:p>
      </dsp:txBody>
      <dsp:txXfrm>
        <a:off x="50261" y="50579"/>
        <a:ext cx="8495790" cy="929078"/>
      </dsp:txXfrm>
    </dsp:sp>
    <dsp:sp modelId="{85DD878C-0142-4B62-8B7D-74BD7A91B625}">
      <dsp:nvSpPr>
        <dsp:cNvPr id="0" name=""/>
        <dsp:cNvSpPr/>
      </dsp:nvSpPr>
      <dsp:spPr>
        <a:xfrm>
          <a:off x="0" y="1029918"/>
          <a:ext cx="8596312" cy="91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93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40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Datos numéricos (edad, altura, ingresos)</a:t>
          </a:r>
        </a:p>
      </dsp:txBody>
      <dsp:txXfrm>
        <a:off x="0" y="1029918"/>
        <a:ext cx="8596312" cy="910800"/>
      </dsp:txXfrm>
    </dsp:sp>
    <dsp:sp modelId="{4AF81EF1-CEB3-4F2A-B215-66FF10DDFC85}">
      <dsp:nvSpPr>
        <dsp:cNvPr id="0" name=""/>
        <dsp:cNvSpPr/>
      </dsp:nvSpPr>
      <dsp:spPr>
        <a:xfrm>
          <a:off x="0" y="1940718"/>
          <a:ext cx="8596312" cy="10296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Cualitativa</a:t>
          </a:r>
          <a:endParaRPr lang="es-ES" sz="3200" kern="1200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0261" y="1990979"/>
        <a:ext cx="8495790" cy="929078"/>
      </dsp:txXfrm>
    </dsp:sp>
    <dsp:sp modelId="{9B404ED5-83DF-4280-9C24-ADAA0B3E4462}">
      <dsp:nvSpPr>
        <dsp:cNvPr id="0" name=""/>
        <dsp:cNvSpPr/>
      </dsp:nvSpPr>
      <dsp:spPr>
        <a:xfrm>
          <a:off x="0" y="2970318"/>
          <a:ext cx="8596312" cy="91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93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40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Atributos o categorías (sexo, color de ojos, ciudad de nacimiento)</a:t>
          </a:r>
        </a:p>
      </dsp:txBody>
      <dsp:txXfrm>
        <a:off x="0" y="2970318"/>
        <a:ext cx="8596312" cy="910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7B22F-3B72-4898-8D5F-AFE16F323D20}">
      <dsp:nvSpPr>
        <dsp:cNvPr id="0" name=""/>
        <dsp:cNvSpPr/>
      </dsp:nvSpPr>
      <dsp:spPr>
        <a:xfrm>
          <a:off x="0" y="552358"/>
          <a:ext cx="6954579" cy="1767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753" tIns="708152" rIns="539753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2800" kern="1200" dirty="0">
              <a:latin typeface="Calibri" panose="020F0502020204030204" pitchFamily="34" charset="0"/>
              <a:cs typeface="Calibri" panose="020F0502020204030204" pitchFamily="34" charset="0"/>
            </a:rPr>
            <a:t>   Valores reales dentro de un intervalo.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2800" kern="1200" dirty="0">
              <a:latin typeface="Calibri" panose="020F0502020204030204" pitchFamily="34" charset="0"/>
              <a:cs typeface="Calibri" panose="020F0502020204030204" pitchFamily="34" charset="0"/>
            </a:rPr>
            <a:t>   Ejemplo: el peso de las personas.</a:t>
          </a:r>
        </a:p>
      </dsp:txBody>
      <dsp:txXfrm>
        <a:off x="0" y="552358"/>
        <a:ext cx="6954579" cy="1767150"/>
      </dsp:txXfrm>
    </dsp:sp>
    <dsp:sp modelId="{EF720479-375A-43CE-AD25-F026FDE8AC06}">
      <dsp:nvSpPr>
        <dsp:cNvPr id="0" name=""/>
        <dsp:cNvSpPr/>
      </dsp:nvSpPr>
      <dsp:spPr>
        <a:xfrm>
          <a:off x="347728" y="50518"/>
          <a:ext cx="4868205" cy="10036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007" tIns="0" rIns="184007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>
              <a:latin typeface="Calibri" panose="020F0502020204030204" pitchFamily="34" charset="0"/>
              <a:cs typeface="Calibri" panose="020F0502020204030204" pitchFamily="34" charset="0"/>
            </a:rPr>
            <a:t>Continuas</a:t>
          </a:r>
        </a:p>
      </dsp:txBody>
      <dsp:txXfrm>
        <a:off x="396724" y="99514"/>
        <a:ext cx="4770213" cy="905688"/>
      </dsp:txXfrm>
    </dsp:sp>
    <dsp:sp modelId="{2AC3D49F-58F5-487B-B6B7-B51AEAA6CA41}">
      <dsp:nvSpPr>
        <dsp:cNvPr id="0" name=""/>
        <dsp:cNvSpPr/>
      </dsp:nvSpPr>
      <dsp:spPr>
        <a:xfrm>
          <a:off x="0" y="3002525"/>
          <a:ext cx="6954579" cy="1767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-2712450"/>
              <a:satOff val="-1656"/>
              <a:lumOff val="64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753" tIns="708152" rIns="539753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2800" kern="1200" dirty="0">
              <a:latin typeface="Calibri" panose="020F0502020204030204" pitchFamily="34" charset="0"/>
              <a:cs typeface="Calibri" panose="020F0502020204030204" pitchFamily="34" charset="0"/>
            </a:rPr>
            <a:t>   Valores numerables o contables.   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2800" kern="1200" dirty="0">
              <a:latin typeface="Calibri" panose="020F0502020204030204" pitchFamily="34" charset="0"/>
              <a:cs typeface="Calibri" panose="020F0502020204030204" pitchFamily="34" charset="0"/>
            </a:rPr>
            <a:t>   Ejemplo: el número de hermanos.</a:t>
          </a:r>
        </a:p>
      </dsp:txBody>
      <dsp:txXfrm>
        <a:off x="0" y="3002525"/>
        <a:ext cx="6954579" cy="1767150"/>
      </dsp:txXfrm>
    </dsp:sp>
    <dsp:sp modelId="{F81725F1-F6B8-4A22-9B80-09A915243DCB}">
      <dsp:nvSpPr>
        <dsp:cNvPr id="0" name=""/>
        <dsp:cNvSpPr/>
      </dsp:nvSpPr>
      <dsp:spPr>
        <a:xfrm>
          <a:off x="352600" y="2521145"/>
          <a:ext cx="4868205" cy="1004252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007" tIns="0" rIns="184007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>
              <a:latin typeface="Calibri" panose="020F0502020204030204" pitchFamily="34" charset="0"/>
              <a:cs typeface="Calibri" panose="020F0502020204030204" pitchFamily="34" charset="0"/>
            </a:rPr>
            <a:t>Discretas</a:t>
          </a:r>
        </a:p>
      </dsp:txBody>
      <dsp:txXfrm>
        <a:off x="401624" y="2570169"/>
        <a:ext cx="4770157" cy="9062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78BB9-AC53-409C-BC72-CAFB2433E950}">
      <dsp:nvSpPr>
        <dsp:cNvPr id="0" name=""/>
        <dsp:cNvSpPr/>
      </dsp:nvSpPr>
      <dsp:spPr>
        <a:xfrm rot="10800000">
          <a:off x="1016680" y="198"/>
          <a:ext cx="3151540" cy="891484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9312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</a:rPr>
            <a:t>Largo del </a:t>
          </a:r>
          <a:r>
            <a:rPr lang="en-US" sz="1800" kern="1200" dirty="0" err="1">
              <a:latin typeface="+mn-lt"/>
            </a:rPr>
            <a:t>sépalo</a:t>
          </a:r>
          <a:endParaRPr lang="en-US" sz="1800" kern="1200" dirty="0">
            <a:latin typeface="+mn-lt"/>
          </a:endParaRPr>
        </a:p>
      </dsp:txBody>
      <dsp:txXfrm rot="10800000">
        <a:off x="1239551" y="198"/>
        <a:ext cx="2928669" cy="891484"/>
      </dsp:txXfrm>
    </dsp:sp>
    <dsp:sp modelId="{C051B700-2B71-4DEF-A500-EC6AD206B319}">
      <dsp:nvSpPr>
        <dsp:cNvPr id="0" name=""/>
        <dsp:cNvSpPr/>
      </dsp:nvSpPr>
      <dsp:spPr>
        <a:xfrm>
          <a:off x="570937" y="198"/>
          <a:ext cx="891484" cy="891484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4053257-5FA5-47B4-BA90-A78114BEFC3D}">
      <dsp:nvSpPr>
        <dsp:cNvPr id="0" name=""/>
        <dsp:cNvSpPr/>
      </dsp:nvSpPr>
      <dsp:spPr>
        <a:xfrm rot="10800000">
          <a:off x="1016680" y="1157798"/>
          <a:ext cx="3151540" cy="891484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9312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</a:rPr>
            <a:t>Ancho del </a:t>
          </a:r>
          <a:r>
            <a:rPr lang="en-US" sz="1800" kern="1200" dirty="0" err="1">
              <a:latin typeface="+mn-lt"/>
            </a:rPr>
            <a:t>sépalo</a:t>
          </a:r>
          <a:endParaRPr lang="en-US" sz="1800" kern="1200" dirty="0">
            <a:latin typeface="+mn-lt"/>
          </a:endParaRPr>
        </a:p>
      </dsp:txBody>
      <dsp:txXfrm rot="10800000">
        <a:off x="1239551" y="1157798"/>
        <a:ext cx="2928669" cy="891484"/>
      </dsp:txXfrm>
    </dsp:sp>
    <dsp:sp modelId="{7EB58091-3441-4CE2-B922-35CCDFA26016}">
      <dsp:nvSpPr>
        <dsp:cNvPr id="0" name=""/>
        <dsp:cNvSpPr/>
      </dsp:nvSpPr>
      <dsp:spPr>
        <a:xfrm>
          <a:off x="570937" y="1157798"/>
          <a:ext cx="891484" cy="891484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09107CE-5DC1-44EE-B9EC-34B6D2CADA02}">
      <dsp:nvSpPr>
        <dsp:cNvPr id="0" name=""/>
        <dsp:cNvSpPr/>
      </dsp:nvSpPr>
      <dsp:spPr>
        <a:xfrm rot="10800000">
          <a:off x="1016680" y="2315397"/>
          <a:ext cx="3151540" cy="891484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9312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</a:rPr>
            <a:t>Largo del </a:t>
          </a:r>
          <a:r>
            <a:rPr lang="en-US" sz="1800" kern="1200" dirty="0" err="1">
              <a:latin typeface="+mn-lt"/>
            </a:rPr>
            <a:t>pétalo</a:t>
          </a:r>
          <a:endParaRPr lang="en-US" sz="1800" kern="1200" dirty="0">
            <a:latin typeface="+mn-lt"/>
          </a:endParaRPr>
        </a:p>
      </dsp:txBody>
      <dsp:txXfrm rot="10800000">
        <a:off x="1239551" y="2315397"/>
        <a:ext cx="2928669" cy="891484"/>
      </dsp:txXfrm>
    </dsp:sp>
    <dsp:sp modelId="{9FF88C99-34FD-4454-86C6-9E24C64A9E06}">
      <dsp:nvSpPr>
        <dsp:cNvPr id="0" name=""/>
        <dsp:cNvSpPr/>
      </dsp:nvSpPr>
      <dsp:spPr>
        <a:xfrm>
          <a:off x="570937" y="2315397"/>
          <a:ext cx="891484" cy="891484"/>
        </a:xfrm>
        <a:prstGeom prst="ellipse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D16EBE8-A22A-4B53-AA3C-2E667B340C5D}">
      <dsp:nvSpPr>
        <dsp:cNvPr id="0" name=""/>
        <dsp:cNvSpPr/>
      </dsp:nvSpPr>
      <dsp:spPr>
        <a:xfrm rot="10800000">
          <a:off x="1016680" y="3472997"/>
          <a:ext cx="3151540" cy="891484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9312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</a:rPr>
            <a:t>Ancho del </a:t>
          </a:r>
          <a:r>
            <a:rPr lang="en-US" sz="1800" kern="1200" dirty="0" err="1">
              <a:latin typeface="+mn-lt"/>
            </a:rPr>
            <a:t>pétalo</a:t>
          </a:r>
          <a:endParaRPr lang="en-US" sz="1800" kern="1200" dirty="0">
            <a:latin typeface="+mn-lt"/>
          </a:endParaRPr>
        </a:p>
      </dsp:txBody>
      <dsp:txXfrm rot="10800000">
        <a:off x="1239551" y="3472997"/>
        <a:ext cx="2928669" cy="891484"/>
      </dsp:txXfrm>
    </dsp:sp>
    <dsp:sp modelId="{2D44E793-02F3-4DDC-BC52-FA1AC05F4D89}">
      <dsp:nvSpPr>
        <dsp:cNvPr id="0" name=""/>
        <dsp:cNvSpPr/>
      </dsp:nvSpPr>
      <dsp:spPr>
        <a:xfrm>
          <a:off x="570937" y="3472997"/>
          <a:ext cx="891484" cy="891484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CED1A-E3B6-4B69-8459-CE9838DD4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597F11-CC88-42E5-81E7-6BCDCF75A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B5CCD6-9905-4601-8EAD-0849CB5BD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4058A8-DD4B-494C-A735-5F030068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4ECF4E-D16A-4FB5-BCD7-C8899BE1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44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1C6F0-8FC6-4A55-9E9C-655F538A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9D0A40-034F-4A12-875B-750427CDF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9E6649-0720-4CF0-98C8-C9E50030F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853592-4004-4330-99AF-D5BAFD74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A4D332-4473-4D88-B43B-7F0E548FC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20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3802C1-9F7B-4ABE-A5E8-41A1358B0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9BC7A6-87E4-46EA-8181-48F1F394D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46F261-D38C-49BD-8EF1-E2917377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379060-CF11-42E7-9465-DD8E0BD1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140755-E196-4D49-9795-45E7E35B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82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79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23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165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03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599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7999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9384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1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400E85-E795-4025-8D78-E076809E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93A4A4-4FCC-4E4D-BD2E-85C69F1EC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CAA442-C94D-451D-A6BF-C00B5D243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6D875C-393D-481E-B945-5663FCF73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6955B0-C707-444B-837C-F205056F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8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0539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4783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6628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208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92109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540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8731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55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97C3E-2FD4-4E25-9DD5-F8CDA6CC5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E665E0-FECB-4C0C-88E2-E30243FAD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052414-0B2A-474B-85F8-8259C59A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21221E-E68E-46A6-8162-455FE720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1EC05D-4445-4A31-A7E2-62D20FE9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169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A4BE0-DFD8-43A4-AE40-A85394E5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E6EBBB-CF86-419A-8E03-B87BDB9F0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E9CCA7-C60F-46A1-B9F2-CDA5357C9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B575F8-E1C6-40CF-9597-57306EA62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23706C-4416-4A89-85A9-5A7BABCAE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DF1CC7-4797-4719-A4AE-B0A04F631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87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58F02-FF75-4EA6-951F-27C625AFB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D7F4D6-D857-43E6-A360-136FAD781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961F68-CC1D-4706-9EA7-B93299C1E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AD1A600-D9F4-44C8-BC8D-DAC0C7062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8C88C0E-B988-42EE-BCF6-83537D625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A4D3567-71D7-444B-BD28-1C95241AB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7CBDD4E-C0BE-41AB-98C9-14560161D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020BACF-B482-424D-978B-93FD491A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83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1F4EEF-3BDF-4511-B4EA-F1768E1A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F3B9C0B-5515-433B-A5A8-C56DAD080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3094F4-88D8-467F-A532-898009685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F79AFF5-B357-4632-8393-F0431684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91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4680DC7-47B3-4C95-A8D9-D5E3EE70A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33CEC4E-CEBA-4329-AFE0-7E51943EB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439824-675E-4573-917C-B857E6E9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555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E257E-BDC0-4190-95CA-ED09372A7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5476F6-C17F-4CFA-B42B-6C5AD841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531AB7-015A-4CB5-82E9-39875FA9A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9E6C5E-5692-49C1-A49B-C60A36A70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7DD4A2-B42D-49B1-8839-66464D08A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D9C527-BBB9-4287-BC85-561E0ABA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95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255E0-CA71-4F7D-A7D0-DF95D332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E397703-4081-4A44-B009-5B66FD71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5079D9-49D4-4EA8-80AD-4B6484C27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772FC6-80BB-48AE-9AE1-23C584360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6D1EC6-4A04-453E-8307-DD115F4B6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BADEDB-7B64-445C-873F-08FA0B6A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073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E5184AF-8B83-44F2-8AE9-9F0DDD35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8712DC-4EAC-4BF7-97CF-3E4AF493C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5D7023-4711-4306-A887-B4571C765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76DA07-5237-4862-AA91-751A77719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23F19B-DEE0-49A7-8053-8DEF10C00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8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030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6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  <a:latin typeface="+mn-lt"/>
              </a:rPr>
              <a:t>Datos multivariantes</a:t>
            </a:r>
          </a:p>
        </p:txBody>
      </p:sp>
    </p:spTree>
    <p:extLst>
      <p:ext uri="{BB962C8B-B14F-4D97-AF65-F5344CB8AC3E}">
        <p14:creationId xmlns:p14="http://schemas.microsoft.com/office/powerpoint/2010/main" val="813209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8049AD-9827-49E8-8BF5-32E175C8E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A99CFD-13BA-4D43-8274-E720ACDBE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6D58D6-64B0-4752-8159-24114F47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16801F7-F15E-4355-8767-26487BA8B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14FF0578-E224-4225-8396-B99D4881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642C0E0-9644-41F1-8CF3-33779AA8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F77D9D3-628A-4607-B307-91AAA5603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0600759E-C22E-4F3D-8569-0DE8F1D49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9A4E951D-EAB0-4F6B-84AE-B5B25684F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953BEA8-1B45-419E-BACD-49DB8888B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2B7FA08-1FF3-4AED-B4E9-587D81D6B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  <a:t>Datos Multivariantes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33541" y="3320770"/>
                <a:ext cx="8596668" cy="388077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4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4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14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3541" y="3320770"/>
                <a:ext cx="8596668" cy="388077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errar llave 3">
            <a:extLst>
              <a:ext uri="{FF2B5EF4-FFF2-40B4-BE49-F238E27FC236}">
                <a16:creationId xmlns:a16="http://schemas.microsoft.com/office/drawing/2014/main" id="{D4E97B81-FC53-45AB-AFA4-4CB8CF9BA4DE}"/>
              </a:ext>
            </a:extLst>
          </p:cNvPr>
          <p:cNvSpPr/>
          <p:nvPr/>
        </p:nvSpPr>
        <p:spPr>
          <a:xfrm rot="16200000">
            <a:off x="5067235" y="978416"/>
            <a:ext cx="549578" cy="3400922"/>
          </a:xfrm>
          <a:prstGeom prst="rightBrace">
            <a:avLst>
              <a:gd name="adj1" fmla="val 8333"/>
              <a:gd name="adj2" fmla="val 507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errar llave 20">
            <a:extLst>
              <a:ext uri="{FF2B5EF4-FFF2-40B4-BE49-F238E27FC236}">
                <a16:creationId xmlns:a16="http://schemas.microsoft.com/office/drawing/2014/main" id="{7016A70E-322C-4BED-9C81-06CC0201E46C}"/>
              </a:ext>
            </a:extLst>
          </p:cNvPr>
          <p:cNvSpPr/>
          <p:nvPr/>
        </p:nvSpPr>
        <p:spPr>
          <a:xfrm rot="10800000">
            <a:off x="2444651" y="3429000"/>
            <a:ext cx="540084" cy="1642980"/>
          </a:xfrm>
          <a:prstGeom prst="rightBrace">
            <a:avLst>
              <a:gd name="adj1" fmla="val 8333"/>
              <a:gd name="adj2" fmla="val 507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EC07FA-ABF0-4086-84F7-813DEE7D06E3}"/>
              </a:ext>
            </a:extLst>
          </p:cNvPr>
          <p:cNvSpPr txBox="1"/>
          <p:nvPr/>
        </p:nvSpPr>
        <p:spPr>
          <a:xfrm>
            <a:off x="4806630" y="1928172"/>
            <a:ext cx="122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68212F8-8FAD-4CFC-83D4-8F756FD628BF}"/>
              </a:ext>
            </a:extLst>
          </p:cNvPr>
          <p:cNvSpPr txBox="1"/>
          <p:nvPr/>
        </p:nvSpPr>
        <p:spPr>
          <a:xfrm rot="16200000">
            <a:off x="830074" y="4065824"/>
            <a:ext cx="217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TAMAÑO MUESTRAL</a:t>
            </a:r>
          </a:p>
        </p:txBody>
      </p:sp>
    </p:spTree>
    <p:extLst>
      <p:ext uri="{BB962C8B-B14F-4D97-AF65-F5344CB8AC3E}">
        <p14:creationId xmlns:p14="http://schemas.microsoft.com/office/powerpoint/2010/main" val="1720126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  <a:t>Datos Multivariantes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Marcador de contenido 2">
                <a:extLst>
                  <a:ext uri="{FF2B5EF4-FFF2-40B4-BE49-F238E27FC236}">
                    <a16:creationId xmlns:a16="http://schemas.microsoft.com/office/drawing/2014/main" id="{B5B50DAA-BD5E-44F7-B89F-0DCF34EDDB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1292" y="2160589"/>
                <a:ext cx="8596668" cy="388077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Notación alternativa, en función de las </a:t>
                </a:r>
                <a:r>
                  <a:rPr lang="es-ES" sz="20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columnas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es-ES" sz="20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s-E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s-E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s-E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ES" sz="2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Donde</a:t>
                </a:r>
                <a:r>
                  <a:rPr lang="es-ES" sz="28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E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s-E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s-E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s-ES" sz="28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E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s-E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s-E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s-E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s-E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s-ES" sz="2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3" name="Marcador de contenido 2">
                <a:extLst>
                  <a:ext uri="{FF2B5EF4-FFF2-40B4-BE49-F238E27FC236}">
                    <a16:creationId xmlns:a16="http://schemas.microsoft.com/office/drawing/2014/main" id="{B5B50DAA-BD5E-44F7-B89F-0DCF34EDDB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1292" y="2160589"/>
                <a:ext cx="8596668" cy="3880773"/>
              </a:xfrm>
              <a:blipFill>
                <a:blip r:embed="rId2"/>
                <a:stretch>
                  <a:fillRect l="-709" t="-7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3857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  <a:t>Datos Multivariantes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Marcador de contenido 2">
                <a:extLst>
                  <a:ext uri="{FF2B5EF4-FFF2-40B4-BE49-F238E27FC236}">
                    <a16:creationId xmlns:a16="http://schemas.microsoft.com/office/drawing/2014/main" id="{B5B50DAA-BD5E-44F7-B89F-0DCF34EDDB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1292" y="2160589"/>
                <a:ext cx="8596668" cy="388077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Notación alternativa, en función de las </a:t>
                </a:r>
                <a:r>
                  <a:rPr lang="es-ES" sz="2000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filas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es-ES" sz="20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s-E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s-E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4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s-E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ES" sz="2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Donde</a:t>
                </a:r>
                <a:r>
                  <a:rPr lang="es-ES" sz="28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s-E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s-E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s-E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s-ES" sz="28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E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s-E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s-E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s-E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s-E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endParaRPr lang="es-ES" sz="2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3" name="Marcador de contenido 2">
                <a:extLst>
                  <a:ext uri="{FF2B5EF4-FFF2-40B4-BE49-F238E27FC236}">
                    <a16:creationId xmlns:a16="http://schemas.microsoft.com/office/drawing/2014/main" id="{B5B50DAA-BD5E-44F7-B89F-0DCF34EDDB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1292" y="2160589"/>
                <a:ext cx="8596668" cy="3880773"/>
              </a:xfrm>
              <a:blipFill>
                <a:blip r:embed="rId2"/>
                <a:stretch>
                  <a:fillRect l="-709" t="-7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111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8F8366-49F3-4C47-857F-00B166DD0C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5868816" y="-1"/>
            <a:ext cx="7394601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77333" y="330690"/>
            <a:ext cx="5418667" cy="13208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+mn-lt"/>
              </a:rPr>
              <a:t>Los </a:t>
            </a:r>
            <a:r>
              <a:rPr lang="en-US" sz="3200" dirty="0" err="1">
                <a:solidFill>
                  <a:schemeClr val="bg1"/>
                </a:solidFill>
                <a:latin typeface="+mn-lt"/>
              </a:rPr>
              <a:t>objetivos</a:t>
            </a:r>
            <a:r>
              <a:rPr lang="en-US" sz="3200" dirty="0">
                <a:solidFill>
                  <a:schemeClr val="bg1"/>
                </a:solidFill>
                <a:latin typeface="+mn-lt"/>
              </a:rPr>
              <a:t> del </a:t>
            </a:r>
            <a:r>
              <a:rPr lang="en-US" sz="3200" dirty="0" err="1">
                <a:solidFill>
                  <a:srgbClr val="92D050"/>
                </a:solidFill>
                <a:latin typeface="+mn-lt"/>
              </a:rPr>
              <a:t>análisis</a:t>
            </a:r>
            <a:r>
              <a:rPr lang="en-US" sz="3200" dirty="0">
                <a:solidFill>
                  <a:srgbClr val="92D050"/>
                </a:solidFill>
                <a:latin typeface="+mn-lt"/>
              </a:rPr>
              <a:t> multivariante de </a:t>
            </a:r>
            <a:r>
              <a:rPr lang="en-US" sz="3200" dirty="0" err="1">
                <a:solidFill>
                  <a:srgbClr val="92D050"/>
                </a:solidFill>
                <a:latin typeface="+mn-lt"/>
              </a:rPr>
              <a:t>datos</a:t>
            </a:r>
            <a:r>
              <a:rPr lang="en-US" sz="3200" dirty="0">
                <a:solidFill>
                  <a:srgbClr val="92D050"/>
                </a:solidFill>
                <a:latin typeface="+mn-lt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+mn-lt"/>
              </a:rPr>
              <a:t>son:</a:t>
            </a:r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FCA9C18C-F12D-4BD4-B54D-AFF7B6E084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0489126"/>
              </p:ext>
            </p:extLst>
          </p:nvPr>
        </p:nvGraphicFramePr>
        <p:xfrm>
          <a:off x="-343622" y="1982181"/>
          <a:ext cx="7063736" cy="4364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336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  <a:t>Tipos de variables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CAEF6C37-846C-4CD5-A8C7-5B195165D7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4605821"/>
              </p:ext>
            </p:extLst>
          </p:nvPr>
        </p:nvGraphicFramePr>
        <p:xfrm>
          <a:off x="677690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009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15" y="167472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s-ES" sz="4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Variables cuantitativas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CAEF6C37-846C-4CD5-A8C7-5B195165D7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5684924"/>
              </p:ext>
            </p:extLst>
          </p:nvPr>
        </p:nvGraphicFramePr>
        <p:xfrm>
          <a:off x="4994005" y="1013171"/>
          <a:ext cx="6954579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4601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  <a:t>Resumen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22A792C5-223C-4F48-91BF-C5EAAD6860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930400"/>
                <a:ext cx="8596668" cy="388077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Asumimos que hemos observado </a:t>
                </a:r>
                <a14:m>
                  <m:oMath xmlns:m="http://schemas.openxmlformats.org/officeDocument/2006/math">
                    <m:r>
                      <a:rPr lang="es-ES" sz="20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𝒑</m:t>
                    </m:r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variables aleatorias univariantes en un conjunto de </a:t>
                </a:r>
                <a14:m>
                  <m:oMath xmlns:m="http://schemas.openxmlformats.org/officeDocument/2006/math">
                    <m:r>
                      <a:rPr lang="es-ES" sz="2000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𝒏</m:t>
                    </m:r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elementos que son nuestra muestra obtenida a partir de una población.  </a:t>
                </a:r>
                <a:r>
                  <a:rPr lang="es-E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0" indent="0">
                  <a:buNone/>
                </a:pPr>
                <a:endParaRPr lang="es-E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El conjunto de </a:t>
                </a:r>
                <a14:m>
                  <m:oMath xmlns:m="http://schemas.openxmlformats.org/officeDocument/2006/math">
                    <m:r>
                      <a:rPr lang="es-ES" sz="20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𝒑</m:t>
                    </m:r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variables aleatorias forman una variable aleatoria multivariante:</a:t>
                </a:r>
              </a:p>
              <a:p>
                <a:pPr marL="0" indent="0">
                  <a:buNone/>
                </a:pPr>
                <a:endParaRPr lang="es-ES" sz="2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E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s-E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s-E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s-E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s-E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s-E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s-E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s-E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s-ES" sz="2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s-E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22A792C5-223C-4F48-91BF-C5EAAD686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930400"/>
                <a:ext cx="8596668" cy="3880773"/>
              </a:xfrm>
              <a:blipFill>
                <a:blip r:embed="rId2"/>
                <a:stretch>
                  <a:fillRect l="-709" t="-1730" b="-157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481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8F8366-49F3-4C47-857F-00B166DD0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25" y="0"/>
            <a:ext cx="8181475" cy="6858000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68901" y="181428"/>
            <a:ext cx="5418667" cy="13208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00B0F0"/>
                </a:solidFill>
                <a:latin typeface="+mn-lt"/>
              </a:rPr>
              <a:t>Iris dataset</a:t>
            </a:r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FCA9C18C-F12D-4BD4-B54D-AFF7B6E084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6990069"/>
              </p:ext>
            </p:extLst>
          </p:nvPr>
        </p:nvGraphicFramePr>
        <p:xfrm>
          <a:off x="-402314" y="1443790"/>
          <a:ext cx="4739159" cy="4364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164E2BCE-0119-4D6A-B07E-AECED5097C4F}"/>
              </a:ext>
            </a:extLst>
          </p:cNvPr>
          <p:cNvCxnSpPr>
            <a:cxnSpLocks/>
          </p:cNvCxnSpPr>
          <p:nvPr/>
        </p:nvCxnSpPr>
        <p:spPr>
          <a:xfrm>
            <a:off x="7122695" y="1844842"/>
            <a:ext cx="465221" cy="4652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A840A1B-416B-4088-B4FC-662B45FABBC9}"/>
              </a:ext>
            </a:extLst>
          </p:cNvPr>
          <p:cNvCxnSpPr>
            <a:cxnSpLocks/>
          </p:cNvCxnSpPr>
          <p:nvPr/>
        </p:nvCxnSpPr>
        <p:spPr>
          <a:xfrm flipH="1">
            <a:off x="9836679" y="2101515"/>
            <a:ext cx="478395" cy="417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2B3305F-4231-426E-806F-513815D541E7}"/>
              </a:ext>
            </a:extLst>
          </p:cNvPr>
          <p:cNvSpPr txBox="1"/>
          <p:nvPr/>
        </p:nvSpPr>
        <p:spPr>
          <a:xfrm>
            <a:off x="6689558" y="1475874"/>
            <a:ext cx="78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pétalo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37CD52F-8BEF-40F5-8718-01D3911E9B04}"/>
              </a:ext>
            </a:extLst>
          </p:cNvPr>
          <p:cNvSpPr txBox="1"/>
          <p:nvPr/>
        </p:nvSpPr>
        <p:spPr>
          <a:xfrm>
            <a:off x="10124095" y="173218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sépalo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4890BEB-68CE-4F40-9123-EEEE2C4BF8CF}"/>
              </a:ext>
            </a:extLst>
          </p:cNvPr>
          <p:cNvSpPr txBox="1"/>
          <p:nvPr/>
        </p:nvSpPr>
        <p:spPr>
          <a:xfrm>
            <a:off x="1781612" y="6124323"/>
            <a:ext cx="1116203" cy="369332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150 flores</a:t>
            </a:r>
          </a:p>
        </p:txBody>
      </p:sp>
    </p:spTree>
    <p:extLst>
      <p:ext uri="{BB962C8B-B14F-4D97-AF65-F5344CB8AC3E}">
        <p14:creationId xmlns:p14="http://schemas.microsoft.com/office/powerpoint/2010/main" val="331528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3048E74-15F2-4357-A546-3DB1A1E4C7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0655455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C97D5BC4-F549-4A39-9581-63BC2FAFB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4971" y="3695554"/>
            <a:ext cx="2358006" cy="1325563"/>
          </a:xfrm>
        </p:spPr>
        <p:txBody>
          <a:bodyPr/>
          <a:lstStyle/>
          <a:p>
            <a:r>
              <a:rPr lang="es-ES" dirty="0">
                <a:latin typeface="+mn-lt"/>
              </a:rPr>
              <a:t>Medicina</a:t>
            </a:r>
          </a:p>
        </p:txBody>
      </p:sp>
    </p:spTree>
    <p:extLst>
      <p:ext uri="{BB962C8B-B14F-4D97-AF65-F5344CB8AC3E}">
        <p14:creationId xmlns:p14="http://schemas.microsoft.com/office/powerpoint/2010/main" val="4150461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4F8B1B2-1CC5-48E7-B6A9-C3A7D1C72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DFF514-DB78-485B-A0D0-3F48C61FD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solidFill>
                  <a:srgbClr val="FFFFFF"/>
                </a:solidFill>
                <a:latin typeface="+mn-lt"/>
              </a:rPr>
              <a:t>Detección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de </a:t>
            </a:r>
            <a:r>
              <a:rPr lang="en-US" sz="2800" dirty="0" err="1">
                <a:solidFill>
                  <a:srgbClr val="FFFFFF"/>
                </a:solidFill>
                <a:latin typeface="+mn-lt"/>
              </a:rPr>
              <a:t>cáncer</a:t>
            </a:r>
            <a:endParaRPr lang="en-US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4440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3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821B13C-1035-4CD4-8917-CBEA270274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1C25B5B-A0FD-42C3-8B3A-F7803A08BFF3}"/>
              </a:ext>
            </a:extLst>
          </p:cNvPr>
          <p:cNvSpPr txBox="1"/>
          <p:nvPr/>
        </p:nvSpPr>
        <p:spPr>
          <a:xfrm>
            <a:off x="4387349" y="1200152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 err="1">
                <a:solidFill>
                  <a:srgbClr val="FFFFFF"/>
                </a:solidFill>
                <a:ea typeface="+mj-ea"/>
                <a:cs typeface="+mj-cs"/>
              </a:rPr>
              <a:t>Neurociencias</a:t>
            </a:r>
            <a:endParaRPr lang="en-US" sz="8000" dirty="0">
              <a:solidFill>
                <a:srgbClr val="FFFFFF"/>
              </a:solidFill>
              <a:ea typeface="+mj-ea"/>
              <a:cs typeface="+mj-cs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149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4BF48E7-FBC9-454A-97AE-477275A6EB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03330A3F-EFA8-4874-8789-D96DBE3F36AE}"/>
              </a:ext>
            </a:extLst>
          </p:cNvPr>
          <p:cNvSpPr txBox="1"/>
          <p:nvPr/>
        </p:nvSpPr>
        <p:spPr>
          <a:xfrm>
            <a:off x="9266844" y="242917"/>
            <a:ext cx="2752354" cy="2709275"/>
          </a:xfrm>
          <a:prstGeom prst="ellipse">
            <a:avLst/>
          </a:prstGeom>
          <a:solidFill>
            <a:schemeClr val="bg2">
              <a:lumMod val="10000"/>
            </a:schemeClr>
          </a:solidFill>
          <a:ln w="174625" cmpd="thinThick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  <a:ea typeface="+mj-ea"/>
                <a:cs typeface="+mj-cs"/>
              </a:rPr>
              <a:t>Functional Magnetic Resonance Imaging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  <a:ea typeface="+mj-ea"/>
                <a:cs typeface="+mj-cs"/>
              </a:rPr>
              <a:t>fMRI</a:t>
            </a:r>
          </a:p>
        </p:txBody>
      </p:sp>
    </p:spTree>
    <p:extLst>
      <p:ext uri="{BB962C8B-B14F-4D97-AF65-F5344CB8AC3E}">
        <p14:creationId xmlns:p14="http://schemas.microsoft.com/office/powerpoint/2010/main" val="3731533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FC4DA439-1774-48EE-9BB8-9E1526225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11862435" cy="6857990"/>
          </a:xfrm>
          <a:custGeom>
            <a:avLst/>
            <a:gdLst>
              <a:gd name="connsiteX0" fmla="*/ 0 w 11862435"/>
              <a:gd name="connsiteY0" fmla="*/ 0 h 6858000"/>
              <a:gd name="connsiteX1" fmla="*/ 2537458 w 11862435"/>
              <a:gd name="connsiteY1" fmla="*/ 0 h 6858000"/>
              <a:gd name="connsiteX2" fmla="*/ 3074669 w 11862435"/>
              <a:gd name="connsiteY2" fmla="*/ 0 h 6858000"/>
              <a:gd name="connsiteX3" fmla="*/ 3784383 w 11862435"/>
              <a:gd name="connsiteY3" fmla="*/ 0 h 6858000"/>
              <a:gd name="connsiteX4" fmla="*/ 8686282 w 11862435"/>
              <a:gd name="connsiteY4" fmla="*/ 0 h 6858000"/>
              <a:gd name="connsiteX5" fmla="*/ 11862435 w 11862435"/>
              <a:gd name="connsiteY5" fmla="*/ 6857999 h 6858000"/>
              <a:gd name="connsiteX6" fmla="*/ 5896483 w 11862435"/>
              <a:gd name="connsiteY6" fmla="*/ 6857999 h 6858000"/>
              <a:gd name="connsiteX7" fmla="*/ 5896483 w 11862435"/>
              <a:gd name="connsiteY7" fmla="*/ 6858000 h 6858000"/>
              <a:gd name="connsiteX8" fmla="*/ 3074669 w 11862435"/>
              <a:gd name="connsiteY8" fmla="*/ 6858000 h 6858000"/>
              <a:gd name="connsiteX9" fmla="*/ 2537458 w 11862435"/>
              <a:gd name="connsiteY9" fmla="*/ 6858000 h 6858000"/>
              <a:gd name="connsiteX10" fmla="*/ 0 w 11862435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2435" h="6858000">
                <a:moveTo>
                  <a:pt x="0" y="0"/>
                </a:moveTo>
                <a:lnTo>
                  <a:pt x="2537458" y="0"/>
                </a:lnTo>
                <a:lnTo>
                  <a:pt x="3074669" y="0"/>
                </a:lnTo>
                <a:lnTo>
                  <a:pt x="3784383" y="0"/>
                </a:lnTo>
                <a:lnTo>
                  <a:pt x="8686282" y="0"/>
                </a:lnTo>
                <a:lnTo>
                  <a:pt x="11862435" y="6857999"/>
                </a:lnTo>
                <a:lnTo>
                  <a:pt x="5896483" y="6857999"/>
                </a:lnTo>
                <a:lnTo>
                  <a:pt x="5896483" y="6858000"/>
                </a:lnTo>
                <a:lnTo>
                  <a:pt x="3074669" y="6858000"/>
                </a:lnTo>
                <a:lnTo>
                  <a:pt x="25374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1609B-102A-4C77-86A2-ACB29FB96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839950" y="0"/>
            <a:ext cx="4352050" cy="6858478"/>
          </a:xfrm>
          <a:custGeom>
            <a:avLst/>
            <a:gdLst>
              <a:gd name="connsiteX0" fmla="*/ 4352050 w 4352050"/>
              <a:gd name="connsiteY0" fmla="*/ 6858478 h 6858478"/>
              <a:gd name="connsiteX1" fmla="*/ 0 w 4352050"/>
              <a:gd name="connsiteY1" fmla="*/ 6858478 h 6858478"/>
              <a:gd name="connsiteX2" fmla="*/ 0 w 4352050"/>
              <a:gd name="connsiteY2" fmla="*/ 0 h 6858478"/>
              <a:gd name="connsiteX3" fmla="*/ 103870 w 4352050"/>
              <a:gd name="connsiteY3" fmla="*/ 0 h 6858478"/>
              <a:gd name="connsiteX4" fmla="*/ 1170098 w 4352050"/>
              <a:gd name="connsiteY4" fmla="*/ 0 h 6858478"/>
              <a:gd name="connsiteX5" fmla="*/ 1175675 w 435205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52050" h="6858478">
                <a:moveTo>
                  <a:pt x="4352050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103870" y="0"/>
                </a:lnTo>
                <a:lnTo>
                  <a:pt x="1170098" y="0"/>
                </a:lnTo>
                <a:lnTo>
                  <a:pt x="1175675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651F706-C94E-46D4-BAAE-BAFD1AD97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8667950" y="0"/>
            <a:ext cx="3524051" cy="6858478"/>
          </a:xfrm>
          <a:custGeom>
            <a:avLst/>
            <a:gdLst>
              <a:gd name="connsiteX0" fmla="*/ 3524051 w 3524051"/>
              <a:gd name="connsiteY0" fmla="*/ 6858478 h 6858478"/>
              <a:gd name="connsiteX1" fmla="*/ 0 w 3524051"/>
              <a:gd name="connsiteY1" fmla="*/ 6858478 h 6858478"/>
              <a:gd name="connsiteX2" fmla="*/ 0 w 3524051"/>
              <a:gd name="connsiteY2" fmla="*/ 0 h 6858478"/>
              <a:gd name="connsiteX3" fmla="*/ 342099 w 3524051"/>
              <a:gd name="connsiteY3" fmla="*/ 0 h 6858478"/>
              <a:gd name="connsiteX4" fmla="*/ 347676 w 3524051"/>
              <a:gd name="connsiteY4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051" h="6858478">
                <a:moveTo>
                  <a:pt x="3524051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342099" y="0"/>
                </a:lnTo>
                <a:lnTo>
                  <a:pt x="347676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161D20C-D7E8-484E-8AC3-69D94225FEB6}"/>
              </a:ext>
            </a:extLst>
          </p:cNvPr>
          <p:cNvSpPr txBox="1"/>
          <p:nvPr/>
        </p:nvSpPr>
        <p:spPr>
          <a:xfrm>
            <a:off x="9509349" y="202441"/>
            <a:ext cx="251786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Geoquímica </a:t>
            </a:r>
          </a:p>
          <a:p>
            <a:pPr algn="ctr"/>
            <a:r>
              <a:rPr lang="es-E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y</a:t>
            </a:r>
          </a:p>
          <a:p>
            <a:pPr algn="ctr"/>
            <a:r>
              <a:rPr lang="es-E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Medioambiente</a:t>
            </a:r>
          </a:p>
        </p:txBody>
      </p:sp>
    </p:spTree>
    <p:extLst>
      <p:ext uri="{BB962C8B-B14F-4D97-AF65-F5344CB8AC3E}">
        <p14:creationId xmlns:p14="http://schemas.microsoft.com/office/powerpoint/2010/main" val="2522380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2F3F854-C3BB-4E53-B7D1-EAD9ED9FC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48155E8-32A7-4F64-B3DE-1421D3FA8163}"/>
              </a:ext>
            </a:extLst>
          </p:cNvPr>
          <p:cNvSpPr txBox="1"/>
          <p:nvPr/>
        </p:nvSpPr>
        <p:spPr>
          <a:xfrm>
            <a:off x="8096774" y="5423694"/>
            <a:ext cx="3270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Finanzas</a:t>
            </a:r>
          </a:p>
        </p:txBody>
      </p:sp>
    </p:spTree>
    <p:extLst>
      <p:ext uri="{BB962C8B-B14F-4D97-AF65-F5344CB8AC3E}">
        <p14:creationId xmlns:p14="http://schemas.microsoft.com/office/powerpoint/2010/main" val="2665891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Datos Univariantes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Tenemos </a:t>
                </a:r>
                <a14:m>
                  <m:oMath xmlns:m="http://schemas.openxmlformats.org/officeDocument/2006/math">
                    <m:r>
                      <a:rPr lang="es-ES" sz="2000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observaciones de </a:t>
                </a:r>
                <a:r>
                  <a:rPr lang="es-ES" sz="2000" b="1" dirty="0">
                    <a:solidFill>
                      <a:srgbClr val="92D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una sola variable aleatoria</a:t>
                </a:r>
              </a:p>
              <a:p>
                <a:endParaRPr lang="es-ES" sz="2000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b="1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Ejemplos: </a:t>
                </a:r>
              </a:p>
              <a:p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La </a:t>
                </a:r>
                <a:r>
                  <a:rPr lang="es-ES" sz="2000" dirty="0">
                    <a:solidFill>
                      <a:srgbClr val="92D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altura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de </a:t>
                </a:r>
                <a:r>
                  <a:rPr lang="es-ES" sz="2000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100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estudiantes.</a:t>
                </a:r>
              </a:p>
              <a:p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El </a:t>
                </a:r>
                <a:r>
                  <a:rPr lang="es-ES" sz="2000" dirty="0">
                    <a:solidFill>
                      <a:srgbClr val="92D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nivel de llenado 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 </a:t>
                </a:r>
                <a:r>
                  <a:rPr lang="es-ES" sz="2000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50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botellas de agua.</a:t>
                </a:r>
              </a:p>
              <a:p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La </a:t>
                </a:r>
                <a:r>
                  <a:rPr lang="es-ES" sz="2000" dirty="0">
                    <a:solidFill>
                      <a:srgbClr val="92D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ciudad de nacimiento 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 los </a:t>
                </a:r>
                <a:r>
                  <a:rPr lang="es-ES" sz="2000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1000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participantes de una encuesta.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9" t="-7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335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Datos Multivariantes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Tenemos </a:t>
                </a:r>
                <a14:m>
                  <m:oMath xmlns:m="http://schemas.openxmlformats.org/officeDocument/2006/math">
                    <m:r>
                      <a:rPr lang="es-E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observaciones de </a:t>
                </a:r>
                <a14:m>
                  <m:oMath xmlns:m="http://schemas.openxmlformats.org/officeDocument/2006/math">
                    <m:r>
                      <a:rPr lang="es-ES" sz="2000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s-ES" sz="2000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" sz="2000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s-ES" sz="2000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000" b="1" dirty="0">
                    <a:solidFill>
                      <a:srgbClr val="92D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variables aleatorias</a:t>
                </a:r>
                <a:endParaRPr lang="es-ES" sz="20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b="1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Ejemplos: </a:t>
                </a:r>
              </a:p>
              <a:p>
                <a:pPr marL="0" indent="0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Características que se pueden medir simultáneamente sobre los </a:t>
                </a:r>
                <a14:m>
                  <m:oMath xmlns:m="http://schemas.openxmlformats.org/officeDocument/2006/math">
                    <m:r>
                      <a:rPr lang="es-E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participantes de una encuesta:</a:t>
                </a:r>
              </a:p>
              <a:p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Altura, peso, edad, lugar de residencia, etc.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9" t="-7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067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336</Words>
  <Application>Microsoft Office PowerPoint</Application>
  <PresentationFormat>Panorámica</PresentationFormat>
  <Paragraphs>80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Trebuchet MS</vt:lpstr>
      <vt:lpstr>Wingdings 3</vt:lpstr>
      <vt:lpstr>Tema de Office</vt:lpstr>
      <vt:lpstr>Faceta</vt:lpstr>
      <vt:lpstr>Datos multivariantes</vt:lpstr>
      <vt:lpstr>Medicina</vt:lpstr>
      <vt:lpstr>Detección de cáncer</vt:lpstr>
      <vt:lpstr>Presentación de PowerPoint</vt:lpstr>
      <vt:lpstr>Presentación de PowerPoint</vt:lpstr>
      <vt:lpstr>Presentación de PowerPoint</vt:lpstr>
      <vt:lpstr>Presentación de PowerPoint</vt:lpstr>
      <vt:lpstr>Datos Univariantes</vt:lpstr>
      <vt:lpstr>Datos Multivariantes</vt:lpstr>
      <vt:lpstr>Datos Multivariantes</vt:lpstr>
      <vt:lpstr>Datos Multivariantes</vt:lpstr>
      <vt:lpstr>Datos Multivariantes</vt:lpstr>
      <vt:lpstr>Los objetivos del análisis multivariante de datos son:</vt:lpstr>
      <vt:lpstr>Tipos de variables</vt:lpstr>
      <vt:lpstr>Variables cuantitativas</vt:lpstr>
      <vt:lpstr>Resumen</vt:lpstr>
      <vt:lpstr>Iris dataset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Datos multivariantes</dc:title>
  <dc:creator>Elisa Cabana</dc:creator>
  <cp:lastModifiedBy>Elisa Cabana</cp:lastModifiedBy>
  <cp:revision>13</cp:revision>
  <dcterms:created xsi:type="dcterms:W3CDTF">2019-10-29T17:12:32Z</dcterms:created>
  <dcterms:modified xsi:type="dcterms:W3CDTF">2019-12-11T17:42:24Z</dcterms:modified>
</cp:coreProperties>
</file>